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6"/>
  </p:notesMasterIdLst>
  <p:sldIdLst>
    <p:sldId id="256" r:id="rId3"/>
    <p:sldId id="7699" r:id="rId4"/>
    <p:sldId id="257" r:id="rId5"/>
    <p:sldId id="259" r:id="rId6"/>
    <p:sldId id="260" r:id="rId7"/>
    <p:sldId id="287" r:id="rId8"/>
    <p:sldId id="313" r:id="rId9"/>
    <p:sldId id="264" r:id="rId10"/>
    <p:sldId id="288" r:id="rId11"/>
    <p:sldId id="289" r:id="rId12"/>
    <p:sldId id="349" r:id="rId13"/>
    <p:sldId id="314" r:id="rId14"/>
    <p:sldId id="274" r:id="rId15"/>
    <p:sldId id="276" r:id="rId16"/>
    <p:sldId id="304" r:id="rId17"/>
    <p:sldId id="339" r:id="rId18"/>
    <p:sldId id="340" r:id="rId19"/>
    <p:sldId id="341" r:id="rId20"/>
    <p:sldId id="305" r:id="rId21"/>
    <p:sldId id="346" r:id="rId22"/>
    <p:sldId id="348" r:id="rId23"/>
    <p:sldId id="350" r:id="rId24"/>
    <p:sldId id="351" r:id="rId25"/>
    <p:sldId id="352" r:id="rId26"/>
    <p:sldId id="306" r:id="rId27"/>
    <p:sldId id="307" r:id="rId28"/>
    <p:sldId id="317" r:id="rId29"/>
    <p:sldId id="315" r:id="rId30"/>
    <p:sldId id="318" r:id="rId31"/>
    <p:sldId id="278" r:id="rId32"/>
    <p:sldId id="316" r:id="rId33"/>
    <p:sldId id="333" r:id="rId34"/>
    <p:sldId id="371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fice2016mac10413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3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-348" y="-234"/>
      </p:cViewPr>
      <p:guideLst>
        <p:guide orient="horz" pos="2116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17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9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0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7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3.jpeg"/><Relationship Id="rId5" Type="http://schemas.openxmlformats.org/officeDocument/2006/relationships/tags" Target="../tags/tag10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0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EB3-BC03-4C4C-8AD8-384FA28CCF4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138614" y="4541754"/>
            <a:ext cx="1153913" cy="1585683"/>
            <a:chOff x="8453385" y="763061"/>
            <a:chExt cx="1311778" cy="1802618"/>
          </a:xfrm>
        </p:grpSpPr>
        <p:sp>
          <p:nvSpPr>
            <p:cNvPr id="8" name="任意多边形: 形状 7"/>
            <p:cNvSpPr/>
            <p:nvPr/>
          </p:nvSpPr>
          <p:spPr>
            <a:xfrm rot="1962515" flipH="1">
              <a:off x="8676877" y="763061"/>
              <a:ext cx="104712" cy="1312392"/>
            </a:xfrm>
            <a:custGeom>
              <a:avLst/>
              <a:gdLst>
                <a:gd name="connsiteX0" fmla="*/ 17044 w 104712"/>
                <a:gd name="connsiteY0" fmla="*/ 9768 h 1312392"/>
                <a:gd name="connsiteX1" fmla="*/ 0 w 104712"/>
                <a:gd name="connsiteY1" fmla="*/ 0 h 1312392"/>
                <a:gd name="connsiteX2" fmla="*/ 0 w 104712"/>
                <a:gd name="connsiteY2" fmla="*/ 1312392 h 1312392"/>
                <a:gd name="connsiteX3" fmla="*/ 35980 w 104712"/>
                <a:gd name="connsiteY3" fmla="*/ 1292612 h 1312392"/>
                <a:gd name="connsiteX4" fmla="*/ 104712 w 104712"/>
                <a:gd name="connsiteY4" fmla="*/ 1234845 h 1312392"/>
                <a:gd name="connsiteX5" fmla="*/ 104711 w 104712"/>
                <a:gd name="connsiteY5" fmla="*/ 76431 h 1312392"/>
                <a:gd name="connsiteX6" fmla="*/ 81109 w 104712"/>
                <a:gd name="connsiteY6" fmla="*/ 55632 h 1312392"/>
                <a:gd name="connsiteX7" fmla="*/ 17044 w 104712"/>
                <a:gd name="connsiteY7" fmla="*/ 9768 h 131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2" h="1312392">
                  <a:moveTo>
                    <a:pt x="17044" y="9768"/>
                  </a:moveTo>
                  <a:lnTo>
                    <a:pt x="0" y="0"/>
                  </a:lnTo>
                  <a:lnTo>
                    <a:pt x="0" y="1312392"/>
                  </a:lnTo>
                  <a:lnTo>
                    <a:pt x="35980" y="1292612"/>
                  </a:lnTo>
                  <a:lnTo>
                    <a:pt x="104712" y="1234845"/>
                  </a:lnTo>
                  <a:lnTo>
                    <a:pt x="104711" y="76431"/>
                  </a:lnTo>
                  <a:lnTo>
                    <a:pt x="81109" y="55632"/>
                  </a:lnTo>
                  <a:cubicBezTo>
                    <a:pt x="60759" y="39441"/>
                    <a:pt x="39398" y="24124"/>
                    <a:pt x="17044" y="976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 rot="1962515" flipH="1">
              <a:off x="8800140" y="774537"/>
              <a:ext cx="104714" cy="1448834"/>
            </a:xfrm>
            <a:custGeom>
              <a:avLst/>
              <a:gdLst>
                <a:gd name="connsiteX0" fmla="*/ 104712 w 104714"/>
                <a:gd name="connsiteY0" fmla="*/ 43655 h 1448834"/>
                <a:gd name="connsiteX1" fmla="*/ 95472 w 104714"/>
                <a:gd name="connsiteY1" fmla="*/ 38359 h 1448834"/>
                <a:gd name="connsiteX2" fmla="*/ 24871 w 104714"/>
                <a:gd name="connsiteY2" fmla="*/ 6880 h 1448834"/>
                <a:gd name="connsiteX3" fmla="*/ 1 w 104714"/>
                <a:gd name="connsiteY3" fmla="*/ 0 h 1448834"/>
                <a:gd name="connsiteX4" fmla="*/ 0 w 104714"/>
                <a:gd name="connsiteY4" fmla="*/ 1448834 h 1448834"/>
                <a:gd name="connsiteX5" fmla="*/ 52417 w 104714"/>
                <a:gd name="connsiteY5" fmla="*/ 1432039 h 1448834"/>
                <a:gd name="connsiteX6" fmla="*/ 104714 w 104714"/>
                <a:gd name="connsiteY6" fmla="*/ 1403290 h 1448834"/>
                <a:gd name="connsiteX7" fmla="*/ 104712 w 104714"/>
                <a:gd name="connsiteY7" fmla="*/ 43655 h 14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4" h="1448834">
                  <a:moveTo>
                    <a:pt x="104712" y="43655"/>
                  </a:moveTo>
                  <a:lnTo>
                    <a:pt x="95472" y="38359"/>
                  </a:lnTo>
                  <a:cubicBezTo>
                    <a:pt x="72282" y="26590"/>
                    <a:pt x="48719" y="16103"/>
                    <a:pt x="24871" y="6880"/>
                  </a:cubicBezTo>
                  <a:lnTo>
                    <a:pt x="1" y="0"/>
                  </a:lnTo>
                  <a:lnTo>
                    <a:pt x="0" y="1448834"/>
                  </a:lnTo>
                  <a:lnTo>
                    <a:pt x="52417" y="1432039"/>
                  </a:lnTo>
                  <a:lnTo>
                    <a:pt x="104714" y="1403290"/>
                  </a:lnTo>
                  <a:lnTo>
                    <a:pt x="104712" y="4365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 rot="1962515" flipH="1">
              <a:off x="8552566" y="799383"/>
              <a:ext cx="104714" cy="1083610"/>
            </a:xfrm>
            <a:custGeom>
              <a:avLst/>
              <a:gdLst>
                <a:gd name="connsiteX0" fmla="*/ 1 w 104714"/>
                <a:gd name="connsiteY0" fmla="*/ 0 h 1083610"/>
                <a:gd name="connsiteX1" fmla="*/ 0 w 104714"/>
                <a:gd name="connsiteY1" fmla="*/ 1083610 h 1083610"/>
                <a:gd name="connsiteX2" fmla="*/ 4995 w 104714"/>
                <a:gd name="connsiteY2" fmla="*/ 1079412 h 1083610"/>
                <a:gd name="connsiteX3" fmla="*/ 101966 w 104714"/>
                <a:gd name="connsiteY3" fmla="*/ 957351 h 1083610"/>
                <a:gd name="connsiteX4" fmla="*/ 104714 w 104714"/>
                <a:gd name="connsiteY4" fmla="*/ 952556 h 1083610"/>
                <a:gd name="connsiteX5" fmla="*/ 104713 w 104714"/>
                <a:gd name="connsiteY5" fmla="*/ 134068 h 1083610"/>
                <a:gd name="connsiteX6" fmla="*/ 89647 w 104714"/>
                <a:gd name="connsiteY6" fmla="*/ 106662 h 1083610"/>
                <a:gd name="connsiteX7" fmla="*/ 1 w 104714"/>
                <a:gd name="connsiteY7" fmla="*/ 0 h 108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4" h="1083610">
                  <a:moveTo>
                    <a:pt x="1" y="0"/>
                  </a:moveTo>
                  <a:lnTo>
                    <a:pt x="0" y="1083610"/>
                  </a:lnTo>
                  <a:lnTo>
                    <a:pt x="4995" y="1079412"/>
                  </a:lnTo>
                  <a:cubicBezTo>
                    <a:pt x="40694" y="1042796"/>
                    <a:pt x="73255" y="1002057"/>
                    <a:pt x="101966" y="957351"/>
                  </a:cubicBezTo>
                  <a:lnTo>
                    <a:pt x="104714" y="952556"/>
                  </a:lnTo>
                  <a:lnTo>
                    <a:pt x="104713" y="134068"/>
                  </a:lnTo>
                  <a:lnTo>
                    <a:pt x="89647" y="1066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 rot="1962515" flipH="1">
              <a:off x="8923675" y="818506"/>
              <a:ext cx="104713" cy="1519455"/>
            </a:xfrm>
            <a:custGeom>
              <a:avLst/>
              <a:gdLst>
                <a:gd name="connsiteX0" fmla="*/ 104712 w 104713"/>
                <a:gd name="connsiteY0" fmla="*/ 23718 h 1519455"/>
                <a:gd name="connsiteX1" fmla="*/ 25864 w 104713"/>
                <a:gd name="connsiteY1" fmla="*/ 1907 h 1519455"/>
                <a:gd name="connsiteX2" fmla="*/ 0 w 104713"/>
                <a:gd name="connsiteY2" fmla="*/ 0 h 1519455"/>
                <a:gd name="connsiteX3" fmla="*/ 0 w 104713"/>
                <a:gd name="connsiteY3" fmla="*/ 1519455 h 1519455"/>
                <a:gd name="connsiteX4" fmla="*/ 58577 w 104713"/>
                <a:gd name="connsiteY4" fmla="*/ 1512453 h 1519455"/>
                <a:gd name="connsiteX5" fmla="*/ 104713 w 104713"/>
                <a:gd name="connsiteY5" fmla="*/ 1497671 h 1519455"/>
                <a:gd name="connsiteX6" fmla="*/ 104712 w 104713"/>
                <a:gd name="connsiteY6" fmla="*/ 23718 h 15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3" h="1519455">
                  <a:moveTo>
                    <a:pt x="104712" y="23718"/>
                  </a:moveTo>
                  <a:lnTo>
                    <a:pt x="25864" y="1907"/>
                  </a:lnTo>
                  <a:lnTo>
                    <a:pt x="0" y="0"/>
                  </a:lnTo>
                  <a:lnTo>
                    <a:pt x="0" y="1519455"/>
                  </a:lnTo>
                  <a:lnTo>
                    <a:pt x="58577" y="1512453"/>
                  </a:lnTo>
                  <a:lnTo>
                    <a:pt x="104713" y="1497671"/>
                  </a:lnTo>
                  <a:lnTo>
                    <a:pt x="104712" y="2371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 rot="1962515" flipH="1">
              <a:off x="9046781" y="888675"/>
              <a:ext cx="104711" cy="1539011"/>
            </a:xfrm>
            <a:custGeom>
              <a:avLst/>
              <a:gdLst>
                <a:gd name="connsiteX0" fmla="*/ 104711 w 104711"/>
                <a:gd name="connsiteY0" fmla="*/ 5928 h 1539011"/>
                <a:gd name="connsiteX1" fmla="*/ 24304 w 104711"/>
                <a:gd name="connsiteY1" fmla="*/ 0 h 1539011"/>
                <a:gd name="connsiteX2" fmla="*/ 0 w 104711"/>
                <a:gd name="connsiteY2" fmla="*/ 2906 h 1539011"/>
                <a:gd name="connsiteX3" fmla="*/ 0 w 104711"/>
                <a:gd name="connsiteY3" fmla="*/ 1534680 h 1539011"/>
                <a:gd name="connsiteX4" fmla="*/ 58739 w 104711"/>
                <a:gd name="connsiteY4" fmla="*/ 1539011 h 1539011"/>
                <a:gd name="connsiteX5" fmla="*/ 104711 w 104711"/>
                <a:gd name="connsiteY5" fmla="*/ 1533515 h 1539011"/>
                <a:gd name="connsiteX6" fmla="*/ 104711 w 104711"/>
                <a:gd name="connsiteY6" fmla="*/ 5928 h 153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1" h="1539011">
                  <a:moveTo>
                    <a:pt x="104711" y="5928"/>
                  </a:moveTo>
                  <a:lnTo>
                    <a:pt x="24304" y="0"/>
                  </a:lnTo>
                  <a:lnTo>
                    <a:pt x="0" y="2906"/>
                  </a:lnTo>
                  <a:lnTo>
                    <a:pt x="0" y="1534680"/>
                  </a:lnTo>
                  <a:lnTo>
                    <a:pt x="58739" y="1539011"/>
                  </a:lnTo>
                  <a:lnTo>
                    <a:pt x="104711" y="1533515"/>
                  </a:lnTo>
                  <a:lnTo>
                    <a:pt x="104711" y="592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 rot="1962515" flipH="1">
              <a:off x="8453385" y="937805"/>
              <a:ext cx="77312" cy="665739"/>
            </a:xfrm>
            <a:custGeom>
              <a:avLst/>
              <a:gdLst>
                <a:gd name="connsiteX0" fmla="*/ 0 w 77312"/>
                <a:gd name="connsiteY0" fmla="*/ 0 h 665739"/>
                <a:gd name="connsiteX1" fmla="*/ 0 w 77312"/>
                <a:gd name="connsiteY1" fmla="*/ 665739 h 665739"/>
                <a:gd name="connsiteX2" fmla="*/ 25837 w 77312"/>
                <a:gd name="connsiteY2" fmla="*/ 607792 h 665739"/>
                <a:gd name="connsiteX3" fmla="*/ 14519 w 77312"/>
                <a:gd name="connsiteY3" fmla="*/ 26411 h 665739"/>
                <a:gd name="connsiteX4" fmla="*/ 0 w 77312"/>
                <a:gd name="connsiteY4" fmla="*/ 0 h 66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12" h="665739">
                  <a:moveTo>
                    <a:pt x="0" y="0"/>
                  </a:moveTo>
                  <a:lnTo>
                    <a:pt x="0" y="665739"/>
                  </a:lnTo>
                  <a:lnTo>
                    <a:pt x="25837" y="607792"/>
                  </a:lnTo>
                  <a:cubicBezTo>
                    <a:pt x="99621" y="417009"/>
                    <a:pt x="92536" y="208010"/>
                    <a:pt x="14519" y="264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 rot="1962515" flipH="1">
              <a:off x="9170154" y="975888"/>
              <a:ext cx="104712" cy="1523643"/>
            </a:xfrm>
            <a:custGeom>
              <a:avLst/>
              <a:gdLst>
                <a:gd name="connsiteX0" fmla="*/ 104712 w 104712"/>
                <a:gd name="connsiteY0" fmla="*/ 0 h 1523643"/>
                <a:gd name="connsiteX1" fmla="*/ 24467 w 104712"/>
                <a:gd name="connsiteY1" fmla="*/ 9593 h 1523643"/>
                <a:gd name="connsiteX2" fmla="*/ 0 w 104712"/>
                <a:gd name="connsiteY2" fmla="*/ 17432 h 1523643"/>
                <a:gd name="connsiteX3" fmla="*/ 0 w 104712"/>
                <a:gd name="connsiteY3" fmla="*/ 1504321 h 1523643"/>
                <a:gd name="connsiteX4" fmla="*/ 57179 w 104712"/>
                <a:gd name="connsiteY4" fmla="*/ 1520139 h 1523643"/>
                <a:gd name="connsiteX5" fmla="*/ 104711 w 104712"/>
                <a:gd name="connsiteY5" fmla="*/ 1523643 h 1523643"/>
                <a:gd name="connsiteX6" fmla="*/ 104712 w 104712"/>
                <a:gd name="connsiteY6" fmla="*/ 0 h 152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2" h="1523643">
                  <a:moveTo>
                    <a:pt x="104712" y="0"/>
                  </a:moveTo>
                  <a:lnTo>
                    <a:pt x="24467" y="9593"/>
                  </a:lnTo>
                  <a:lnTo>
                    <a:pt x="0" y="17432"/>
                  </a:lnTo>
                  <a:lnTo>
                    <a:pt x="0" y="1504321"/>
                  </a:lnTo>
                  <a:lnTo>
                    <a:pt x="57179" y="1520139"/>
                  </a:lnTo>
                  <a:lnTo>
                    <a:pt x="104711" y="1523643"/>
                  </a:lnTo>
                  <a:lnTo>
                    <a:pt x="10471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 rot="1962515" flipH="1">
              <a:off x="9293676" y="1086121"/>
              <a:ext cx="104712" cy="1461770"/>
            </a:xfrm>
            <a:custGeom>
              <a:avLst/>
              <a:gdLst>
                <a:gd name="connsiteX0" fmla="*/ 104712 w 104712"/>
                <a:gd name="connsiteY0" fmla="*/ 0 h 1461770"/>
                <a:gd name="connsiteX1" fmla="*/ 30628 w 104712"/>
                <a:gd name="connsiteY1" fmla="*/ 23737 h 1461770"/>
                <a:gd name="connsiteX2" fmla="*/ 1 w 104712"/>
                <a:gd name="connsiteY2" fmla="*/ 40574 h 1461770"/>
                <a:gd name="connsiteX3" fmla="*/ 0 w 104712"/>
                <a:gd name="connsiteY3" fmla="*/ 1422958 h 1461770"/>
                <a:gd name="connsiteX4" fmla="*/ 58174 w 104712"/>
                <a:gd name="connsiteY4" fmla="*/ 1448896 h 1461770"/>
                <a:gd name="connsiteX5" fmla="*/ 104712 w 104712"/>
                <a:gd name="connsiteY5" fmla="*/ 1461770 h 1461770"/>
                <a:gd name="connsiteX6" fmla="*/ 104712 w 104712"/>
                <a:gd name="connsiteY6" fmla="*/ 0 h 14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2" h="1461770">
                  <a:moveTo>
                    <a:pt x="104712" y="0"/>
                  </a:moveTo>
                  <a:lnTo>
                    <a:pt x="30628" y="23737"/>
                  </a:lnTo>
                  <a:lnTo>
                    <a:pt x="1" y="40574"/>
                  </a:lnTo>
                  <a:lnTo>
                    <a:pt x="0" y="1422958"/>
                  </a:lnTo>
                  <a:lnTo>
                    <a:pt x="58174" y="1448896"/>
                  </a:lnTo>
                  <a:lnTo>
                    <a:pt x="104712" y="1461770"/>
                  </a:lnTo>
                  <a:lnTo>
                    <a:pt x="10471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 rot="1962515" flipH="1">
              <a:off x="9416548" y="1228956"/>
              <a:ext cx="104711" cy="1336723"/>
            </a:xfrm>
            <a:custGeom>
              <a:avLst/>
              <a:gdLst>
                <a:gd name="connsiteX0" fmla="*/ 104711 w 104711"/>
                <a:gd name="connsiteY0" fmla="*/ 0 h 1336723"/>
                <a:gd name="connsiteX1" fmla="*/ 47063 w 104711"/>
                <a:gd name="connsiteY1" fmla="*/ 31692 h 1336723"/>
                <a:gd name="connsiteX2" fmla="*/ 0 w 104711"/>
                <a:gd name="connsiteY2" fmla="*/ 71247 h 1336723"/>
                <a:gd name="connsiteX3" fmla="*/ 0 w 104711"/>
                <a:gd name="connsiteY3" fmla="*/ 1266967 h 1336723"/>
                <a:gd name="connsiteX4" fmla="*/ 1934 w 104711"/>
                <a:gd name="connsiteY4" fmla="*/ 1268672 h 1336723"/>
                <a:gd name="connsiteX5" fmla="*/ 65999 w 104711"/>
                <a:gd name="connsiteY5" fmla="*/ 1314536 h 1336723"/>
                <a:gd name="connsiteX6" fmla="*/ 104711 w 104711"/>
                <a:gd name="connsiteY6" fmla="*/ 1336723 h 1336723"/>
                <a:gd name="connsiteX7" fmla="*/ 104711 w 104711"/>
                <a:gd name="connsiteY7" fmla="*/ 0 h 133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1" h="1336723">
                  <a:moveTo>
                    <a:pt x="104711" y="0"/>
                  </a:moveTo>
                  <a:lnTo>
                    <a:pt x="47063" y="31692"/>
                  </a:lnTo>
                  <a:lnTo>
                    <a:pt x="0" y="71247"/>
                  </a:lnTo>
                  <a:lnTo>
                    <a:pt x="0" y="1266967"/>
                  </a:lnTo>
                  <a:lnTo>
                    <a:pt x="1934" y="1268672"/>
                  </a:lnTo>
                  <a:cubicBezTo>
                    <a:pt x="22284" y="1284863"/>
                    <a:pt x="43645" y="1300180"/>
                    <a:pt x="65999" y="1314536"/>
                  </a:cubicBezTo>
                  <a:lnTo>
                    <a:pt x="104711" y="1336723"/>
                  </a:lnTo>
                  <a:lnTo>
                    <a:pt x="104711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 rot="1962515" flipH="1">
              <a:off x="9540116" y="1414899"/>
              <a:ext cx="104712" cy="1123285"/>
            </a:xfrm>
            <a:custGeom>
              <a:avLst/>
              <a:gdLst>
                <a:gd name="connsiteX0" fmla="*/ 104712 w 104712"/>
                <a:gd name="connsiteY0" fmla="*/ 0 h 1123285"/>
                <a:gd name="connsiteX1" fmla="*/ 78049 w 104712"/>
                <a:gd name="connsiteY1" fmla="*/ 22409 h 1123285"/>
                <a:gd name="connsiteX2" fmla="*/ 26943 w 104712"/>
                <a:gd name="connsiteY2" fmla="*/ 80405 h 1123285"/>
                <a:gd name="connsiteX3" fmla="*/ 0 w 104712"/>
                <a:gd name="connsiteY3" fmla="*/ 118040 h 1123285"/>
                <a:gd name="connsiteX4" fmla="*/ 0 w 104712"/>
                <a:gd name="connsiteY4" fmla="*/ 1003015 h 1123285"/>
                <a:gd name="connsiteX5" fmla="*/ 90723 w 104712"/>
                <a:gd name="connsiteY5" fmla="*/ 1110958 h 1123285"/>
                <a:gd name="connsiteX6" fmla="*/ 104712 w 104712"/>
                <a:gd name="connsiteY6" fmla="*/ 1123285 h 1123285"/>
                <a:gd name="connsiteX7" fmla="*/ 104712 w 104712"/>
                <a:gd name="connsiteY7" fmla="*/ 0 h 11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2" h="1123285">
                  <a:moveTo>
                    <a:pt x="104712" y="0"/>
                  </a:moveTo>
                  <a:lnTo>
                    <a:pt x="78049" y="22409"/>
                  </a:lnTo>
                  <a:cubicBezTo>
                    <a:pt x="60200" y="40717"/>
                    <a:pt x="43135" y="60055"/>
                    <a:pt x="26943" y="80405"/>
                  </a:cubicBezTo>
                  <a:lnTo>
                    <a:pt x="0" y="118040"/>
                  </a:lnTo>
                  <a:lnTo>
                    <a:pt x="0" y="1003015"/>
                  </a:lnTo>
                  <a:lnTo>
                    <a:pt x="90723" y="1110958"/>
                  </a:lnTo>
                  <a:lnTo>
                    <a:pt x="104712" y="1123285"/>
                  </a:lnTo>
                  <a:lnTo>
                    <a:pt x="10471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 rot="1962515" flipH="1">
              <a:off x="9666183" y="1678150"/>
              <a:ext cx="98980" cy="745770"/>
            </a:xfrm>
            <a:custGeom>
              <a:avLst/>
              <a:gdLst>
                <a:gd name="connsiteX0" fmla="*/ 98980 w 98980"/>
                <a:gd name="connsiteY0" fmla="*/ 0 h 745770"/>
                <a:gd name="connsiteX1" fmla="*/ 82954 w 98980"/>
                <a:gd name="connsiteY1" fmla="*/ 27962 h 745770"/>
                <a:gd name="connsiteX2" fmla="*/ 62793 w 98980"/>
                <a:gd name="connsiteY2" fmla="*/ 679944 h 745770"/>
                <a:gd name="connsiteX3" fmla="*/ 98980 w 98980"/>
                <a:gd name="connsiteY3" fmla="*/ 745770 h 745770"/>
                <a:gd name="connsiteX4" fmla="*/ 98980 w 98980"/>
                <a:gd name="connsiteY4" fmla="*/ 0 h 7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80" h="745770">
                  <a:moveTo>
                    <a:pt x="98980" y="0"/>
                  </a:moveTo>
                  <a:lnTo>
                    <a:pt x="82954" y="27962"/>
                  </a:lnTo>
                  <a:cubicBezTo>
                    <a:pt x="-22973" y="236668"/>
                    <a:pt x="-24976" y="475645"/>
                    <a:pt x="62793" y="679944"/>
                  </a:cubicBezTo>
                  <a:lnTo>
                    <a:pt x="98980" y="745770"/>
                  </a:lnTo>
                  <a:lnTo>
                    <a:pt x="9898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9" name="弧形 18"/>
          <p:cNvSpPr/>
          <p:nvPr userDrawn="1"/>
        </p:nvSpPr>
        <p:spPr>
          <a:xfrm>
            <a:off x="9405198" y="582930"/>
            <a:ext cx="5692140" cy="5692140"/>
          </a:xfrm>
          <a:prstGeom prst="arc">
            <a:avLst>
              <a:gd name="adj1" fmla="val 5461496"/>
              <a:gd name="adj2" fmla="val 16116961"/>
            </a:avLst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 rot="8138987">
            <a:off x="9467885" y="1218922"/>
            <a:ext cx="4378834" cy="4420157"/>
          </a:xfrm>
          <a:custGeom>
            <a:avLst/>
            <a:gdLst>
              <a:gd name="connsiteX0" fmla="*/ 0 w 4378834"/>
              <a:gd name="connsiteY0" fmla="*/ 3684828 h 4420157"/>
              <a:gd name="connsiteX1" fmla="*/ 3602183 w 4378834"/>
              <a:gd name="connsiteY1" fmla="*/ 0 h 4420157"/>
              <a:gd name="connsiteX2" fmla="*/ 3623831 w 4378834"/>
              <a:gd name="connsiteY2" fmla="*/ 19676 h 4420157"/>
              <a:gd name="connsiteX3" fmla="*/ 4378834 w 4378834"/>
              <a:gd name="connsiteY3" fmla="*/ 1842415 h 4420157"/>
              <a:gd name="connsiteX4" fmla="*/ 1801092 w 4378834"/>
              <a:gd name="connsiteY4" fmla="*/ 4420157 h 4420157"/>
              <a:gd name="connsiteX5" fmla="*/ 161409 w 4378834"/>
              <a:gd name="connsiteY5" fmla="*/ 3831526 h 442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8834" h="4420157">
                <a:moveTo>
                  <a:pt x="0" y="3684828"/>
                </a:moveTo>
                <a:lnTo>
                  <a:pt x="3602183" y="0"/>
                </a:lnTo>
                <a:lnTo>
                  <a:pt x="3623831" y="19676"/>
                </a:lnTo>
                <a:cubicBezTo>
                  <a:pt x="4090311" y="486156"/>
                  <a:pt x="4378834" y="1130591"/>
                  <a:pt x="4378834" y="1842415"/>
                </a:cubicBezTo>
                <a:cubicBezTo>
                  <a:pt x="4378834" y="3266063"/>
                  <a:pt x="3224740" y="4420157"/>
                  <a:pt x="1801092" y="4420157"/>
                </a:cubicBezTo>
                <a:cubicBezTo>
                  <a:pt x="1178246" y="4420157"/>
                  <a:pt x="606994" y="4199256"/>
                  <a:pt x="161409" y="38315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10028874" y="5238240"/>
            <a:ext cx="192712" cy="1927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6675">
            <a:solidFill>
              <a:schemeClr val="bg1"/>
            </a:solidFill>
          </a:ln>
          <a:effectLst>
            <a:outerShdw blurRad="127000" dist="1397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>
            <a:off x="10515425" y="896207"/>
            <a:ext cx="273557" cy="2735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6675">
            <a:solidFill>
              <a:schemeClr val="bg1"/>
            </a:solidFill>
          </a:ln>
          <a:effectLst>
            <a:outerShdw blurRad="127000" dist="1397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弧形 22"/>
          <p:cNvSpPr/>
          <p:nvPr userDrawn="1"/>
        </p:nvSpPr>
        <p:spPr>
          <a:xfrm>
            <a:off x="9179857" y="346011"/>
            <a:ext cx="6165979" cy="6165979"/>
          </a:xfrm>
          <a:prstGeom prst="arc">
            <a:avLst>
              <a:gd name="adj1" fmla="val 5461496"/>
              <a:gd name="adj2" fmla="val 16116961"/>
            </a:avLst>
          </a:prstGeom>
          <a:ln w="19050">
            <a:solidFill>
              <a:schemeClr val="accent5">
                <a:lumMod val="60000"/>
                <a:lumOff val="40000"/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 userDrawn="1"/>
        </p:nvSpPr>
        <p:spPr bwMode="auto">
          <a:xfrm>
            <a:off x="10357358" y="2598143"/>
            <a:ext cx="1834643" cy="3089670"/>
          </a:xfrm>
          <a:custGeom>
            <a:avLst/>
            <a:gdLst>
              <a:gd name="connsiteX0" fmla="*/ 670807 w 1834643"/>
              <a:gd name="connsiteY0" fmla="*/ 0 h 3089670"/>
              <a:gd name="connsiteX1" fmla="*/ 689151 w 1834643"/>
              <a:gd name="connsiteY1" fmla="*/ 1588 h 3089670"/>
              <a:gd name="connsiteX2" fmla="*/ 709083 w 1834643"/>
              <a:gd name="connsiteY2" fmla="*/ 4586 h 3089670"/>
              <a:gd name="connsiteX3" fmla="*/ 726017 w 1834643"/>
              <a:gd name="connsiteY3" fmla="*/ 9172 h 3089670"/>
              <a:gd name="connsiteX4" fmla="*/ 744361 w 1834643"/>
              <a:gd name="connsiteY4" fmla="*/ 15346 h 3089670"/>
              <a:gd name="connsiteX5" fmla="*/ 761118 w 1834643"/>
              <a:gd name="connsiteY5" fmla="*/ 22754 h 3089670"/>
              <a:gd name="connsiteX6" fmla="*/ 776464 w 1834643"/>
              <a:gd name="connsiteY6" fmla="*/ 33514 h 3089670"/>
              <a:gd name="connsiteX7" fmla="*/ 803804 w 1834643"/>
              <a:gd name="connsiteY7" fmla="*/ 56092 h 3089670"/>
              <a:gd name="connsiteX8" fmla="*/ 1834643 w 1834643"/>
              <a:gd name="connsiteY8" fmla="*/ 975099 h 3089670"/>
              <a:gd name="connsiteX9" fmla="*/ 1834643 w 1834643"/>
              <a:gd name="connsiteY9" fmla="*/ 3089670 h 3089670"/>
              <a:gd name="connsiteX10" fmla="*/ 392642 w 1834643"/>
              <a:gd name="connsiteY10" fmla="*/ 1804282 h 3089670"/>
              <a:gd name="connsiteX11" fmla="*/ 338137 w 1834643"/>
              <a:gd name="connsiteY11" fmla="*/ 1302103 h 3089670"/>
              <a:gd name="connsiteX12" fmla="*/ 71790 w 1834643"/>
              <a:gd name="connsiteY12" fmla="*/ 1064684 h 3089670"/>
              <a:gd name="connsiteX13" fmla="*/ 0 w 1834643"/>
              <a:gd name="connsiteY13" fmla="*/ 760942 h 3089670"/>
              <a:gd name="connsiteX14" fmla="*/ 335668 w 1834643"/>
              <a:gd name="connsiteY14" fmla="*/ 760942 h 3089670"/>
              <a:gd name="connsiteX15" fmla="*/ 296510 w 1834643"/>
              <a:gd name="connsiteY15" fmla="*/ 725840 h 3089670"/>
              <a:gd name="connsiteX16" fmla="*/ 294922 w 1834643"/>
              <a:gd name="connsiteY16" fmla="*/ 706261 h 3089670"/>
              <a:gd name="connsiteX17" fmla="*/ 293335 w 1834643"/>
              <a:gd name="connsiteY17" fmla="*/ 687917 h 3089670"/>
              <a:gd name="connsiteX18" fmla="*/ 290336 w 1834643"/>
              <a:gd name="connsiteY18" fmla="*/ 657578 h 3089670"/>
              <a:gd name="connsiteX19" fmla="*/ 287337 w 1834643"/>
              <a:gd name="connsiteY19" fmla="*/ 631825 h 3089670"/>
              <a:gd name="connsiteX20" fmla="*/ 285750 w 1834643"/>
              <a:gd name="connsiteY20" fmla="*/ 609071 h 3089670"/>
              <a:gd name="connsiteX21" fmla="*/ 285750 w 1834643"/>
              <a:gd name="connsiteY21" fmla="*/ 589315 h 3089670"/>
              <a:gd name="connsiteX22" fmla="*/ 287337 w 1834643"/>
              <a:gd name="connsiteY22" fmla="*/ 571147 h 3089670"/>
              <a:gd name="connsiteX23" fmla="*/ 290336 w 1834643"/>
              <a:gd name="connsiteY23" fmla="*/ 551392 h 3089670"/>
              <a:gd name="connsiteX24" fmla="*/ 298097 w 1834643"/>
              <a:gd name="connsiteY24" fmla="*/ 528638 h 3089670"/>
              <a:gd name="connsiteX25" fmla="*/ 305682 w 1834643"/>
              <a:gd name="connsiteY25" fmla="*/ 511704 h 3089670"/>
              <a:gd name="connsiteX26" fmla="*/ 316442 w 1834643"/>
              <a:gd name="connsiteY26" fmla="*/ 496711 h 3089670"/>
              <a:gd name="connsiteX27" fmla="*/ 327025 w 1834643"/>
              <a:gd name="connsiteY27" fmla="*/ 482953 h 3089670"/>
              <a:gd name="connsiteX28" fmla="*/ 340960 w 1834643"/>
              <a:gd name="connsiteY28" fmla="*/ 470958 h 3089670"/>
              <a:gd name="connsiteX29" fmla="*/ 354542 w 1834643"/>
              <a:gd name="connsiteY29" fmla="*/ 460199 h 3089670"/>
              <a:gd name="connsiteX30" fmla="*/ 368300 w 1834643"/>
              <a:gd name="connsiteY30" fmla="*/ 452614 h 3089670"/>
              <a:gd name="connsiteX31" fmla="*/ 397404 w 1834643"/>
              <a:gd name="connsiteY31" fmla="*/ 439032 h 3089670"/>
              <a:gd name="connsiteX32" fmla="*/ 424744 w 1834643"/>
              <a:gd name="connsiteY32" fmla="*/ 429860 h 3089670"/>
              <a:gd name="connsiteX33" fmla="*/ 450850 w 1834643"/>
              <a:gd name="connsiteY33" fmla="*/ 425274 h 3089670"/>
              <a:gd name="connsiteX34" fmla="*/ 469194 w 1834643"/>
              <a:gd name="connsiteY34" fmla="*/ 422099 h 3089670"/>
              <a:gd name="connsiteX35" fmla="*/ 476779 w 1834643"/>
              <a:gd name="connsiteY35" fmla="*/ 422099 h 3089670"/>
              <a:gd name="connsiteX36" fmla="*/ 481542 w 1834643"/>
              <a:gd name="connsiteY36" fmla="*/ 420688 h 3089670"/>
              <a:gd name="connsiteX37" fmla="*/ 495124 w 1834643"/>
              <a:gd name="connsiteY37" fmla="*/ 419277 h 3089670"/>
              <a:gd name="connsiteX38" fmla="*/ 510469 w 1834643"/>
              <a:gd name="connsiteY38" fmla="*/ 419277 h 3089670"/>
              <a:gd name="connsiteX39" fmla="*/ 540985 w 1834643"/>
              <a:gd name="connsiteY39" fmla="*/ 420688 h 3089670"/>
              <a:gd name="connsiteX40" fmla="*/ 628297 w 1834643"/>
              <a:gd name="connsiteY40" fmla="*/ 498475 h 3089670"/>
              <a:gd name="connsiteX41" fmla="*/ 626533 w 1834643"/>
              <a:gd name="connsiteY41" fmla="*/ 493536 h 3089670"/>
              <a:gd name="connsiteX42" fmla="*/ 625122 w 1834643"/>
              <a:gd name="connsiteY42" fmla="*/ 485952 h 3089670"/>
              <a:gd name="connsiteX43" fmla="*/ 623535 w 1834643"/>
              <a:gd name="connsiteY43" fmla="*/ 481365 h 3089670"/>
              <a:gd name="connsiteX44" fmla="*/ 621947 w 1834643"/>
              <a:gd name="connsiteY44" fmla="*/ 478543 h 3089670"/>
              <a:gd name="connsiteX45" fmla="*/ 621947 w 1834643"/>
              <a:gd name="connsiteY45" fmla="*/ 473781 h 3089670"/>
              <a:gd name="connsiteX46" fmla="*/ 620536 w 1834643"/>
              <a:gd name="connsiteY46" fmla="*/ 472193 h 3089670"/>
              <a:gd name="connsiteX47" fmla="*/ 620536 w 1834643"/>
              <a:gd name="connsiteY47" fmla="*/ 469371 h 3089670"/>
              <a:gd name="connsiteX48" fmla="*/ 618949 w 1834643"/>
              <a:gd name="connsiteY48" fmla="*/ 464785 h 3089670"/>
              <a:gd name="connsiteX49" fmla="*/ 617361 w 1834643"/>
              <a:gd name="connsiteY49" fmla="*/ 458788 h 3089670"/>
              <a:gd name="connsiteX50" fmla="*/ 614363 w 1834643"/>
              <a:gd name="connsiteY50" fmla="*/ 449615 h 3089670"/>
              <a:gd name="connsiteX51" fmla="*/ 611364 w 1834643"/>
              <a:gd name="connsiteY51" fmla="*/ 437445 h 3089670"/>
              <a:gd name="connsiteX52" fmla="*/ 606601 w 1834643"/>
              <a:gd name="connsiteY52" fmla="*/ 420688 h 3089670"/>
              <a:gd name="connsiteX53" fmla="*/ 649993 w 1834643"/>
              <a:gd name="connsiteY53" fmla="*/ 420688 h 3089670"/>
              <a:gd name="connsiteX54" fmla="*/ 540985 w 1834643"/>
              <a:gd name="connsiteY54" fmla="*/ 323497 h 3089670"/>
              <a:gd name="connsiteX55" fmla="*/ 516467 w 1834643"/>
              <a:gd name="connsiteY55" fmla="*/ 297745 h 3089670"/>
              <a:gd name="connsiteX56" fmla="*/ 499710 w 1834643"/>
              <a:gd name="connsiteY56" fmla="*/ 267406 h 3089670"/>
              <a:gd name="connsiteX57" fmla="*/ 492125 w 1834643"/>
              <a:gd name="connsiteY57" fmla="*/ 250472 h 3089670"/>
              <a:gd name="connsiteX58" fmla="*/ 487539 w 1834643"/>
              <a:gd name="connsiteY58" fmla="*/ 233892 h 3089670"/>
              <a:gd name="connsiteX59" fmla="*/ 484364 w 1834643"/>
              <a:gd name="connsiteY59" fmla="*/ 215724 h 3089670"/>
              <a:gd name="connsiteX60" fmla="*/ 482953 w 1834643"/>
              <a:gd name="connsiteY60" fmla="*/ 197556 h 3089670"/>
              <a:gd name="connsiteX61" fmla="*/ 481542 w 1834643"/>
              <a:gd name="connsiteY61" fmla="*/ 188207 h 3089670"/>
              <a:gd name="connsiteX62" fmla="*/ 481542 w 1834643"/>
              <a:gd name="connsiteY62" fmla="*/ 186972 h 3089670"/>
              <a:gd name="connsiteX63" fmla="*/ 482953 w 1834643"/>
              <a:gd name="connsiteY63" fmla="*/ 179211 h 3089670"/>
              <a:gd name="connsiteX64" fmla="*/ 482953 w 1834643"/>
              <a:gd name="connsiteY64" fmla="*/ 164042 h 3089670"/>
              <a:gd name="connsiteX65" fmla="*/ 485951 w 1834643"/>
              <a:gd name="connsiteY65" fmla="*/ 147285 h 3089670"/>
              <a:gd name="connsiteX66" fmla="*/ 490537 w 1834643"/>
              <a:gd name="connsiteY66" fmla="*/ 130528 h 3089670"/>
              <a:gd name="connsiteX67" fmla="*/ 504296 w 1834643"/>
              <a:gd name="connsiteY67" fmla="*/ 100189 h 3089670"/>
              <a:gd name="connsiteX68" fmla="*/ 522817 w 1834643"/>
              <a:gd name="connsiteY68" fmla="*/ 71438 h 3089670"/>
              <a:gd name="connsiteX69" fmla="*/ 545571 w 1834643"/>
              <a:gd name="connsiteY69" fmla="*/ 47096 h 3089670"/>
              <a:gd name="connsiteX70" fmla="*/ 573087 w 1834643"/>
              <a:gd name="connsiteY70" fmla="*/ 28752 h 3089670"/>
              <a:gd name="connsiteX71" fmla="*/ 602192 w 1834643"/>
              <a:gd name="connsiteY71" fmla="*/ 13758 h 3089670"/>
              <a:gd name="connsiteX72" fmla="*/ 635882 w 1834643"/>
              <a:gd name="connsiteY72" fmla="*/ 4586 h 3089670"/>
              <a:gd name="connsiteX73" fmla="*/ 652639 w 1834643"/>
              <a:gd name="connsiteY73" fmla="*/ 1588 h 308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834643" h="3089670">
                <a:moveTo>
                  <a:pt x="670807" y="0"/>
                </a:moveTo>
                <a:lnTo>
                  <a:pt x="689151" y="1588"/>
                </a:lnTo>
                <a:lnTo>
                  <a:pt x="709083" y="4586"/>
                </a:lnTo>
                <a:lnTo>
                  <a:pt x="726017" y="9172"/>
                </a:lnTo>
                <a:lnTo>
                  <a:pt x="744361" y="15346"/>
                </a:lnTo>
                <a:lnTo>
                  <a:pt x="761118" y="22754"/>
                </a:lnTo>
                <a:lnTo>
                  <a:pt x="776464" y="33514"/>
                </a:lnTo>
                <a:lnTo>
                  <a:pt x="803804" y="56092"/>
                </a:lnTo>
                <a:lnTo>
                  <a:pt x="1834643" y="975099"/>
                </a:lnTo>
                <a:lnTo>
                  <a:pt x="1834643" y="3089670"/>
                </a:lnTo>
                <a:lnTo>
                  <a:pt x="392642" y="1804282"/>
                </a:lnTo>
                <a:lnTo>
                  <a:pt x="338137" y="1302103"/>
                </a:lnTo>
                <a:lnTo>
                  <a:pt x="71790" y="1064684"/>
                </a:lnTo>
                <a:lnTo>
                  <a:pt x="0" y="760942"/>
                </a:lnTo>
                <a:lnTo>
                  <a:pt x="335668" y="760942"/>
                </a:lnTo>
                <a:lnTo>
                  <a:pt x="296510" y="725840"/>
                </a:lnTo>
                <a:lnTo>
                  <a:pt x="294922" y="706261"/>
                </a:lnTo>
                <a:lnTo>
                  <a:pt x="293335" y="687917"/>
                </a:lnTo>
                <a:lnTo>
                  <a:pt x="290336" y="657578"/>
                </a:lnTo>
                <a:lnTo>
                  <a:pt x="287337" y="631825"/>
                </a:lnTo>
                <a:lnTo>
                  <a:pt x="285750" y="609071"/>
                </a:lnTo>
                <a:lnTo>
                  <a:pt x="285750" y="589315"/>
                </a:lnTo>
                <a:lnTo>
                  <a:pt x="287337" y="571147"/>
                </a:lnTo>
                <a:lnTo>
                  <a:pt x="290336" y="551392"/>
                </a:lnTo>
                <a:lnTo>
                  <a:pt x="298097" y="528638"/>
                </a:lnTo>
                <a:lnTo>
                  <a:pt x="305682" y="511704"/>
                </a:lnTo>
                <a:lnTo>
                  <a:pt x="316442" y="496711"/>
                </a:lnTo>
                <a:lnTo>
                  <a:pt x="327025" y="482953"/>
                </a:lnTo>
                <a:lnTo>
                  <a:pt x="340960" y="470958"/>
                </a:lnTo>
                <a:lnTo>
                  <a:pt x="354542" y="460199"/>
                </a:lnTo>
                <a:lnTo>
                  <a:pt x="368300" y="452614"/>
                </a:lnTo>
                <a:lnTo>
                  <a:pt x="397404" y="439032"/>
                </a:lnTo>
                <a:lnTo>
                  <a:pt x="424744" y="429860"/>
                </a:lnTo>
                <a:lnTo>
                  <a:pt x="450850" y="425274"/>
                </a:lnTo>
                <a:lnTo>
                  <a:pt x="469194" y="422099"/>
                </a:lnTo>
                <a:lnTo>
                  <a:pt x="476779" y="422099"/>
                </a:lnTo>
                <a:lnTo>
                  <a:pt x="481542" y="420688"/>
                </a:lnTo>
                <a:lnTo>
                  <a:pt x="495124" y="419277"/>
                </a:lnTo>
                <a:lnTo>
                  <a:pt x="510469" y="419277"/>
                </a:lnTo>
                <a:lnTo>
                  <a:pt x="540985" y="420688"/>
                </a:lnTo>
                <a:lnTo>
                  <a:pt x="628297" y="498475"/>
                </a:lnTo>
                <a:lnTo>
                  <a:pt x="626533" y="493536"/>
                </a:lnTo>
                <a:lnTo>
                  <a:pt x="625122" y="485952"/>
                </a:lnTo>
                <a:lnTo>
                  <a:pt x="623535" y="481365"/>
                </a:lnTo>
                <a:lnTo>
                  <a:pt x="621947" y="478543"/>
                </a:lnTo>
                <a:lnTo>
                  <a:pt x="621947" y="473781"/>
                </a:lnTo>
                <a:lnTo>
                  <a:pt x="620536" y="472193"/>
                </a:lnTo>
                <a:lnTo>
                  <a:pt x="620536" y="469371"/>
                </a:lnTo>
                <a:lnTo>
                  <a:pt x="618949" y="464785"/>
                </a:lnTo>
                <a:lnTo>
                  <a:pt x="617361" y="458788"/>
                </a:lnTo>
                <a:lnTo>
                  <a:pt x="614363" y="449615"/>
                </a:lnTo>
                <a:lnTo>
                  <a:pt x="611364" y="437445"/>
                </a:lnTo>
                <a:lnTo>
                  <a:pt x="606601" y="420688"/>
                </a:lnTo>
                <a:lnTo>
                  <a:pt x="649993" y="420688"/>
                </a:lnTo>
                <a:lnTo>
                  <a:pt x="540985" y="323497"/>
                </a:lnTo>
                <a:lnTo>
                  <a:pt x="516467" y="297745"/>
                </a:lnTo>
                <a:lnTo>
                  <a:pt x="499710" y="267406"/>
                </a:lnTo>
                <a:lnTo>
                  <a:pt x="492125" y="250472"/>
                </a:lnTo>
                <a:lnTo>
                  <a:pt x="487539" y="233892"/>
                </a:lnTo>
                <a:lnTo>
                  <a:pt x="484364" y="215724"/>
                </a:lnTo>
                <a:lnTo>
                  <a:pt x="482953" y="197556"/>
                </a:lnTo>
                <a:lnTo>
                  <a:pt x="481542" y="188207"/>
                </a:lnTo>
                <a:lnTo>
                  <a:pt x="481542" y="186972"/>
                </a:lnTo>
                <a:lnTo>
                  <a:pt x="482953" y="179211"/>
                </a:lnTo>
                <a:lnTo>
                  <a:pt x="482953" y="164042"/>
                </a:lnTo>
                <a:lnTo>
                  <a:pt x="485951" y="147285"/>
                </a:lnTo>
                <a:lnTo>
                  <a:pt x="490537" y="130528"/>
                </a:lnTo>
                <a:lnTo>
                  <a:pt x="504296" y="100189"/>
                </a:lnTo>
                <a:lnTo>
                  <a:pt x="522817" y="71438"/>
                </a:lnTo>
                <a:lnTo>
                  <a:pt x="545571" y="47096"/>
                </a:lnTo>
                <a:lnTo>
                  <a:pt x="573087" y="28752"/>
                </a:lnTo>
                <a:lnTo>
                  <a:pt x="602192" y="13758"/>
                </a:lnTo>
                <a:lnTo>
                  <a:pt x="635882" y="4586"/>
                </a:lnTo>
                <a:lnTo>
                  <a:pt x="652639" y="1588"/>
                </a:lnTo>
                <a:close/>
              </a:path>
            </a:pathLst>
          </a:custGeom>
          <a:solidFill>
            <a:srgbClr val="000000">
              <a:alpha val="2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5" name="businessman-behind-podium-giving-a-speech_50626"/>
          <p:cNvSpPr>
            <a:spLocks noChangeAspect="1"/>
          </p:cNvSpPr>
          <p:nvPr userDrawn="1"/>
        </p:nvSpPr>
        <p:spPr bwMode="auto">
          <a:xfrm>
            <a:off x="10357357" y="2598143"/>
            <a:ext cx="1327847" cy="1809767"/>
          </a:xfrm>
          <a:custGeom>
            <a:avLst/>
            <a:gdLst>
              <a:gd name="connsiteX0" fmla="*/ 99285 w 445832"/>
              <a:gd name="connsiteY0" fmla="*/ 314228 h 607639"/>
              <a:gd name="connsiteX1" fmla="*/ 345770 w 445832"/>
              <a:gd name="connsiteY1" fmla="*/ 314228 h 607639"/>
              <a:gd name="connsiteX2" fmla="*/ 313869 w 445832"/>
              <a:gd name="connsiteY2" fmla="*/ 607639 h 607639"/>
              <a:gd name="connsiteX3" fmla="*/ 131126 w 445832"/>
              <a:gd name="connsiteY3" fmla="*/ 607639 h 607639"/>
              <a:gd name="connsiteX4" fmla="*/ 0 w 445832"/>
              <a:gd name="connsiteY4" fmla="*/ 256011 h 607639"/>
              <a:gd name="connsiteX5" fmla="*/ 445832 w 445832"/>
              <a:gd name="connsiteY5" fmla="*/ 256011 h 607639"/>
              <a:gd name="connsiteX6" fmla="*/ 421933 w 445832"/>
              <a:gd name="connsiteY6" fmla="*/ 358754 h 607639"/>
              <a:gd name="connsiteX7" fmla="*/ 354539 w 445832"/>
              <a:gd name="connsiteY7" fmla="*/ 358754 h 607639"/>
              <a:gd name="connsiteX8" fmla="*/ 360812 w 445832"/>
              <a:gd name="connsiteY8" fmla="*/ 300700 h 607639"/>
              <a:gd name="connsiteX9" fmla="*/ 84124 w 445832"/>
              <a:gd name="connsiteY9" fmla="*/ 300700 h 607639"/>
              <a:gd name="connsiteX10" fmla="*/ 90457 w 445832"/>
              <a:gd name="connsiteY10" fmla="*/ 358754 h 607639"/>
              <a:gd name="connsiteX11" fmla="*/ 23899 w 445832"/>
              <a:gd name="connsiteY11" fmla="*/ 358754 h 607639"/>
              <a:gd name="connsiteX12" fmla="*/ 180736 w 445832"/>
              <a:gd name="connsiteY12" fmla="*/ 141423 h 607639"/>
              <a:gd name="connsiteX13" fmla="*/ 204873 w 445832"/>
              <a:gd name="connsiteY13" fmla="*/ 216319 h 607639"/>
              <a:gd name="connsiteX14" fmla="*/ 211743 w 445832"/>
              <a:gd name="connsiteY14" fmla="*/ 173291 h 607639"/>
              <a:gd name="connsiteX15" fmla="*/ 202841 w 445832"/>
              <a:gd name="connsiteY15" fmla="*/ 141602 h 607639"/>
              <a:gd name="connsiteX16" fmla="*/ 244543 w 445832"/>
              <a:gd name="connsiteY16" fmla="*/ 141602 h 607639"/>
              <a:gd name="connsiteX17" fmla="*/ 235641 w 445832"/>
              <a:gd name="connsiteY17" fmla="*/ 173291 h 607639"/>
              <a:gd name="connsiteX18" fmla="*/ 242511 w 445832"/>
              <a:gd name="connsiteY18" fmla="*/ 216319 h 607639"/>
              <a:gd name="connsiteX19" fmla="*/ 266648 w 445832"/>
              <a:gd name="connsiteY19" fmla="*/ 141423 h 607639"/>
              <a:gd name="connsiteX20" fmla="*/ 286602 w 445832"/>
              <a:gd name="connsiteY20" fmla="*/ 141602 h 607639"/>
              <a:gd name="connsiteX21" fmla="*/ 347959 w 445832"/>
              <a:gd name="connsiteY21" fmla="*/ 178066 h 607639"/>
              <a:gd name="connsiteX22" fmla="*/ 348497 w 445832"/>
              <a:gd name="connsiteY22" fmla="*/ 244368 h 607639"/>
              <a:gd name="connsiteX23" fmla="*/ 224289 w 445832"/>
              <a:gd name="connsiteY23" fmla="*/ 244368 h 607639"/>
              <a:gd name="connsiteX24" fmla="*/ 223035 w 445832"/>
              <a:gd name="connsiteY24" fmla="*/ 244368 h 607639"/>
              <a:gd name="connsiteX25" fmla="*/ 98888 w 445832"/>
              <a:gd name="connsiteY25" fmla="*/ 244368 h 607639"/>
              <a:gd name="connsiteX26" fmla="*/ 99365 w 445832"/>
              <a:gd name="connsiteY26" fmla="*/ 178066 h 607639"/>
              <a:gd name="connsiteX27" fmla="*/ 160722 w 445832"/>
              <a:gd name="connsiteY27" fmla="*/ 141602 h 607639"/>
              <a:gd name="connsiteX28" fmla="*/ 180736 w 445832"/>
              <a:gd name="connsiteY28" fmla="*/ 141423 h 607639"/>
              <a:gd name="connsiteX29" fmla="*/ 224297 w 445832"/>
              <a:gd name="connsiteY29" fmla="*/ 0 h 607639"/>
              <a:gd name="connsiteX30" fmla="*/ 287483 w 445832"/>
              <a:gd name="connsiteY30" fmla="*/ 63121 h 607639"/>
              <a:gd name="connsiteX31" fmla="*/ 287423 w 445832"/>
              <a:gd name="connsiteY31" fmla="*/ 64553 h 607639"/>
              <a:gd name="connsiteX32" fmla="*/ 287483 w 445832"/>
              <a:gd name="connsiteY32" fmla="*/ 64613 h 607639"/>
              <a:gd name="connsiteX33" fmla="*/ 287423 w 445832"/>
              <a:gd name="connsiteY33" fmla="*/ 64732 h 607639"/>
              <a:gd name="connsiteX34" fmla="*/ 224297 w 445832"/>
              <a:gd name="connsiteY34" fmla="*/ 126242 h 607639"/>
              <a:gd name="connsiteX35" fmla="*/ 161231 w 445832"/>
              <a:gd name="connsiteY35" fmla="*/ 66164 h 607639"/>
              <a:gd name="connsiteX36" fmla="*/ 161171 w 445832"/>
              <a:gd name="connsiteY36" fmla="*/ 63240 h 607639"/>
              <a:gd name="connsiteX37" fmla="*/ 161171 w 445832"/>
              <a:gd name="connsiteY37" fmla="*/ 63181 h 607639"/>
              <a:gd name="connsiteX38" fmla="*/ 161171 w 445832"/>
              <a:gd name="connsiteY38" fmla="*/ 63121 h 607639"/>
              <a:gd name="connsiteX39" fmla="*/ 161171 w 445832"/>
              <a:gd name="connsiteY39" fmla="*/ 62584 h 607639"/>
              <a:gd name="connsiteX40" fmla="*/ 161231 w 445832"/>
              <a:gd name="connsiteY40" fmla="*/ 60257 h 607639"/>
              <a:gd name="connsiteX41" fmla="*/ 161290 w 445832"/>
              <a:gd name="connsiteY41" fmla="*/ 58646 h 607639"/>
              <a:gd name="connsiteX42" fmla="*/ 161410 w 445832"/>
              <a:gd name="connsiteY42" fmla="*/ 57513 h 607639"/>
              <a:gd name="connsiteX43" fmla="*/ 161649 w 445832"/>
              <a:gd name="connsiteY43" fmla="*/ 55425 h 607639"/>
              <a:gd name="connsiteX44" fmla="*/ 161709 w 445832"/>
              <a:gd name="connsiteY44" fmla="*/ 54888 h 607639"/>
              <a:gd name="connsiteX45" fmla="*/ 224297 w 445832"/>
              <a:gd name="connsiteY45" fmla="*/ 0 h 60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45832" h="607639">
                <a:moveTo>
                  <a:pt x="99285" y="314228"/>
                </a:moveTo>
                <a:lnTo>
                  <a:pt x="345770" y="314228"/>
                </a:lnTo>
                <a:lnTo>
                  <a:pt x="313869" y="607639"/>
                </a:lnTo>
                <a:lnTo>
                  <a:pt x="131126" y="607639"/>
                </a:lnTo>
                <a:close/>
                <a:moveTo>
                  <a:pt x="0" y="256011"/>
                </a:moveTo>
                <a:lnTo>
                  <a:pt x="445832" y="256011"/>
                </a:lnTo>
                <a:lnTo>
                  <a:pt x="421933" y="358754"/>
                </a:lnTo>
                <a:lnTo>
                  <a:pt x="354539" y="358754"/>
                </a:lnTo>
                <a:lnTo>
                  <a:pt x="360812" y="300700"/>
                </a:lnTo>
                <a:lnTo>
                  <a:pt x="84124" y="300700"/>
                </a:lnTo>
                <a:lnTo>
                  <a:pt x="90457" y="358754"/>
                </a:lnTo>
                <a:lnTo>
                  <a:pt x="23899" y="358754"/>
                </a:lnTo>
                <a:close/>
                <a:moveTo>
                  <a:pt x="180736" y="141423"/>
                </a:moveTo>
                <a:cubicBezTo>
                  <a:pt x="188204" y="166727"/>
                  <a:pt x="190953" y="192866"/>
                  <a:pt x="204873" y="216319"/>
                </a:cubicBezTo>
                <a:cubicBezTo>
                  <a:pt x="207382" y="201101"/>
                  <a:pt x="204873" y="216319"/>
                  <a:pt x="211743" y="173291"/>
                </a:cubicBezTo>
                <a:cubicBezTo>
                  <a:pt x="204514" y="147510"/>
                  <a:pt x="211743" y="173291"/>
                  <a:pt x="202841" y="141602"/>
                </a:cubicBezTo>
                <a:lnTo>
                  <a:pt x="244543" y="141602"/>
                </a:lnTo>
                <a:cubicBezTo>
                  <a:pt x="238867" y="161594"/>
                  <a:pt x="244543" y="141602"/>
                  <a:pt x="235641" y="173291"/>
                </a:cubicBezTo>
                <a:cubicBezTo>
                  <a:pt x="242511" y="216319"/>
                  <a:pt x="239942" y="201101"/>
                  <a:pt x="242511" y="216319"/>
                </a:cubicBezTo>
                <a:cubicBezTo>
                  <a:pt x="256372" y="192866"/>
                  <a:pt x="259180" y="166727"/>
                  <a:pt x="266648" y="141423"/>
                </a:cubicBezTo>
                <a:cubicBezTo>
                  <a:pt x="273578" y="141423"/>
                  <a:pt x="280210" y="140707"/>
                  <a:pt x="286602" y="141602"/>
                </a:cubicBezTo>
                <a:cubicBezTo>
                  <a:pt x="292397" y="142438"/>
                  <a:pt x="334875" y="144884"/>
                  <a:pt x="347959" y="178066"/>
                </a:cubicBezTo>
                <a:cubicBezTo>
                  <a:pt x="355367" y="198714"/>
                  <a:pt x="350588" y="207785"/>
                  <a:pt x="348497" y="244368"/>
                </a:cubicBezTo>
                <a:lnTo>
                  <a:pt x="224289" y="244368"/>
                </a:lnTo>
                <a:lnTo>
                  <a:pt x="223035" y="244368"/>
                </a:lnTo>
                <a:lnTo>
                  <a:pt x="98888" y="244368"/>
                </a:lnTo>
                <a:cubicBezTo>
                  <a:pt x="96737" y="207785"/>
                  <a:pt x="92017" y="198714"/>
                  <a:pt x="99365" y="178066"/>
                </a:cubicBezTo>
                <a:cubicBezTo>
                  <a:pt x="112449" y="144884"/>
                  <a:pt x="154927" y="142438"/>
                  <a:pt x="160722" y="141602"/>
                </a:cubicBezTo>
                <a:cubicBezTo>
                  <a:pt x="167175" y="140707"/>
                  <a:pt x="173806" y="141423"/>
                  <a:pt x="180736" y="141423"/>
                </a:cubicBezTo>
                <a:close/>
                <a:moveTo>
                  <a:pt x="224297" y="0"/>
                </a:moveTo>
                <a:cubicBezTo>
                  <a:pt x="259175" y="0"/>
                  <a:pt x="287483" y="28279"/>
                  <a:pt x="287483" y="63121"/>
                </a:cubicBezTo>
                <a:cubicBezTo>
                  <a:pt x="287483" y="63598"/>
                  <a:pt x="287483" y="64076"/>
                  <a:pt x="287423" y="64553"/>
                </a:cubicBezTo>
                <a:cubicBezTo>
                  <a:pt x="287483" y="64553"/>
                  <a:pt x="287483" y="64613"/>
                  <a:pt x="287483" y="64613"/>
                </a:cubicBezTo>
                <a:cubicBezTo>
                  <a:pt x="287483" y="64672"/>
                  <a:pt x="287483" y="64672"/>
                  <a:pt x="287423" y="64732"/>
                </a:cubicBezTo>
                <a:cubicBezTo>
                  <a:pt x="286587" y="98798"/>
                  <a:pt x="258637" y="126242"/>
                  <a:pt x="224297" y="126242"/>
                </a:cubicBezTo>
                <a:cubicBezTo>
                  <a:pt x="190435" y="126242"/>
                  <a:pt x="162843" y="99633"/>
                  <a:pt x="161231" y="66164"/>
                </a:cubicBezTo>
                <a:cubicBezTo>
                  <a:pt x="161171" y="65209"/>
                  <a:pt x="161171" y="64255"/>
                  <a:pt x="161171" y="63240"/>
                </a:cubicBezTo>
                <a:cubicBezTo>
                  <a:pt x="161171" y="63240"/>
                  <a:pt x="161171" y="63181"/>
                  <a:pt x="161171" y="63181"/>
                </a:cubicBezTo>
                <a:cubicBezTo>
                  <a:pt x="161171" y="63121"/>
                  <a:pt x="161171" y="63121"/>
                  <a:pt x="161171" y="63121"/>
                </a:cubicBezTo>
                <a:cubicBezTo>
                  <a:pt x="161171" y="62942"/>
                  <a:pt x="161171" y="62763"/>
                  <a:pt x="161171" y="62584"/>
                </a:cubicBezTo>
                <a:cubicBezTo>
                  <a:pt x="161171" y="61808"/>
                  <a:pt x="161171" y="61033"/>
                  <a:pt x="161231" y="60257"/>
                </a:cubicBezTo>
                <a:cubicBezTo>
                  <a:pt x="161231" y="59720"/>
                  <a:pt x="161290" y="59183"/>
                  <a:pt x="161290" y="58646"/>
                </a:cubicBezTo>
                <a:cubicBezTo>
                  <a:pt x="161350" y="58288"/>
                  <a:pt x="161350" y="57931"/>
                  <a:pt x="161410" y="57513"/>
                </a:cubicBezTo>
                <a:cubicBezTo>
                  <a:pt x="161470" y="56797"/>
                  <a:pt x="161529" y="56141"/>
                  <a:pt x="161649" y="55425"/>
                </a:cubicBezTo>
                <a:cubicBezTo>
                  <a:pt x="161649" y="55246"/>
                  <a:pt x="161649" y="55067"/>
                  <a:pt x="161709" y="54888"/>
                </a:cubicBezTo>
                <a:cubicBezTo>
                  <a:pt x="165710" y="23924"/>
                  <a:pt x="192226" y="0"/>
                  <a:pt x="2242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EB3-BC03-4C4C-8AD8-384FA28CCF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EB3-BC03-4C4C-8AD8-384FA28CCF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EB3-BC03-4C4C-8AD8-384FA28CCF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r>
              <a:rPr lang="zh-CN" altLang="en-US" sz="24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7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524000" y="2535385"/>
            <a:ext cx="9144000" cy="1410998"/>
          </a:xfrm>
        </p:spPr>
        <p:txBody>
          <a:bodyPr anchor="b">
            <a:normAutofit/>
          </a:bodyPr>
          <a:lstStyle>
            <a:lvl1pPr algn="ctr"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53000">
                      <a:schemeClr val="accent1"/>
                    </a:gs>
                  </a:gsLst>
                  <a:lin ang="10800000" scaled="1"/>
                </a:gra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121586"/>
            <a:ext cx="9144000" cy="74136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26432" y="2473036"/>
            <a:ext cx="6795547" cy="921039"/>
          </a:xfrm>
        </p:spPr>
        <p:txBody>
          <a:bodyPr anchor="t" anchorCtr="0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26433" y="3421064"/>
            <a:ext cx="5930732" cy="6521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>
            <a:off x="4626432" y="3394075"/>
            <a:ext cx="6795547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5"/>
          <p:cNvSpPr txBox="1"/>
          <p:nvPr userDrawn="1"/>
        </p:nvSpPr>
        <p:spPr>
          <a:xfrm>
            <a:off x="11441426" y="6377518"/>
            <a:ext cx="52197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A78DEB3-BC03-4C4C-8AD8-384FA28CCF42}" type="slidenum">
              <a:rPr lang="zh-CN" altLang="en-US" sz="160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0" y="6758691"/>
            <a:ext cx="9643150" cy="99309"/>
          </a:xfrm>
          <a:custGeom>
            <a:avLst/>
            <a:gdLst>
              <a:gd name="connsiteX0" fmla="*/ 0 w 9643150"/>
              <a:gd name="connsiteY0" fmla="*/ 0 h 99309"/>
              <a:gd name="connsiteX1" fmla="*/ 9643150 w 9643150"/>
              <a:gd name="connsiteY1" fmla="*/ 0 h 99309"/>
              <a:gd name="connsiteX2" fmla="*/ 9594182 w 9643150"/>
              <a:gd name="connsiteY2" fmla="*/ 99309 h 99309"/>
              <a:gd name="connsiteX3" fmla="*/ 0 w 9643150"/>
              <a:gd name="connsiteY3" fmla="*/ 99309 h 99309"/>
              <a:gd name="connsiteX4" fmla="*/ 0 w 9643150"/>
              <a:gd name="connsiteY4" fmla="*/ 0 h 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3150" h="99309">
                <a:moveTo>
                  <a:pt x="0" y="0"/>
                </a:moveTo>
                <a:lnTo>
                  <a:pt x="9643150" y="0"/>
                </a:lnTo>
                <a:lnTo>
                  <a:pt x="9594182" y="99309"/>
                </a:lnTo>
                <a:lnTo>
                  <a:pt x="0" y="993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9686078" y="6758691"/>
            <a:ext cx="2505922" cy="99309"/>
          </a:xfrm>
          <a:custGeom>
            <a:avLst/>
            <a:gdLst>
              <a:gd name="connsiteX0" fmla="*/ 48968 w 2505922"/>
              <a:gd name="connsiteY0" fmla="*/ 0 h 99309"/>
              <a:gd name="connsiteX1" fmla="*/ 2505922 w 2505922"/>
              <a:gd name="connsiteY1" fmla="*/ 0 h 99309"/>
              <a:gd name="connsiteX2" fmla="*/ 2505922 w 2505922"/>
              <a:gd name="connsiteY2" fmla="*/ 99309 h 99309"/>
              <a:gd name="connsiteX3" fmla="*/ 0 w 2505922"/>
              <a:gd name="connsiteY3" fmla="*/ 99309 h 99309"/>
              <a:gd name="connsiteX4" fmla="*/ 48968 w 2505922"/>
              <a:gd name="connsiteY4" fmla="*/ 0 h 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922" h="99309">
                <a:moveTo>
                  <a:pt x="48968" y="0"/>
                </a:moveTo>
                <a:lnTo>
                  <a:pt x="2505922" y="0"/>
                </a:lnTo>
                <a:lnTo>
                  <a:pt x="2505922" y="99309"/>
                </a:lnTo>
                <a:lnTo>
                  <a:pt x="0" y="99309"/>
                </a:lnTo>
                <a:lnTo>
                  <a:pt x="48968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01817" y="987424"/>
            <a:ext cx="5608637" cy="779031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213859" y="987424"/>
            <a:ext cx="3721001" cy="5143211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301817" y="1992169"/>
            <a:ext cx="5608637" cy="4138465"/>
          </a:xfr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89837" y="643798"/>
            <a:ext cx="12102164" cy="1443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9B4AFAD-E1BE-4F10-84C7-1A809DA85A63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AA06DD9-FA9C-448D-88EE-419D2ADC23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4422397"/>
            <a:ext cx="12192000" cy="1142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rtlCol="0" anchor="ctr">
            <a:normAutofit/>
          </a:bodyPr>
          <a:lstStyle/>
          <a:p>
            <a:pPr lvl="0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形标注 8"/>
          <p:cNvSpPr/>
          <p:nvPr>
            <p:custDataLst>
              <p:tags r:id="rId5"/>
            </p:custDataLst>
          </p:nvPr>
        </p:nvSpPr>
        <p:spPr>
          <a:xfrm rot="437392">
            <a:off x="5896544" y="867717"/>
            <a:ext cx="3238497" cy="2960077"/>
          </a:xfrm>
          <a:prstGeom prst="wedgeEllipseCallout">
            <a:avLst>
              <a:gd name="adj1" fmla="val -35369"/>
              <a:gd name="adj2" fmla="val 5144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56960" y="2489884"/>
            <a:ext cx="1895742" cy="3062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81255" y="872840"/>
            <a:ext cx="3241963" cy="2951018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5"/>
          <p:cNvSpPr txBox="1"/>
          <p:nvPr userDrawn="1"/>
        </p:nvSpPr>
        <p:spPr>
          <a:xfrm>
            <a:off x="11441426" y="6377518"/>
            <a:ext cx="52197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A78DEB3-BC03-4C4C-8AD8-384FA28CCF42}" type="slidenum">
              <a:rPr lang="zh-CN" altLang="en-US" sz="160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0" y="6758691"/>
            <a:ext cx="9643150" cy="99309"/>
          </a:xfrm>
          <a:custGeom>
            <a:avLst/>
            <a:gdLst>
              <a:gd name="connsiteX0" fmla="*/ 0 w 9643150"/>
              <a:gd name="connsiteY0" fmla="*/ 0 h 99309"/>
              <a:gd name="connsiteX1" fmla="*/ 9643150 w 9643150"/>
              <a:gd name="connsiteY1" fmla="*/ 0 h 99309"/>
              <a:gd name="connsiteX2" fmla="*/ 9594182 w 9643150"/>
              <a:gd name="connsiteY2" fmla="*/ 99309 h 99309"/>
              <a:gd name="connsiteX3" fmla="*/ 0 w 9643150"/>
              <a:gd name="connsiteY3" fmla="*/ 99309 h 99309"/>
              <a:gd name="connsiteX4" fmla="*/ 0 w 9643150"/>
              <a:gd name="connsiteY4" fmla="*/ 0 h 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3150" h="99309">
                <a:moveTo>
                  <a:pt x="0" y="0"/>
                </a:moveTo>
                <a:lnTo>
                  <a:pt x="9643150" y="0"/>
                </a:lnTo>
                <a:lnTo>
                  <a:pt x="9594182" y="99309"/>
                </a:lnTo>
                <a:lnTo>
                  <a:pt x="0" y="993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9686078" y="6758691"/>
            <a:ext cx="2505922" cy="99309"/>
          </a:xfrm>
          <a:custGeom>
            <a:avLst/>
            <a:gdLst>
              <a:gd name="connsiteX0" fmla="*/ 48968 w 2505922"/>
              <a:gd name="connsiteY0" fmla="*/ 0 h 99309"/>
              <a:gd name="connsiteX1" fmla="*/ 2505922 w 2505922"/>
              <a:gd name="connsiteY1" fmla="*/ 0 h 99309"/>
              <a:gd name="connsiteX2" fmla="*/ 2505922 w 2505922"/>
              <a:gd name="connsiteY2" fmla="*/ 99309 h 99309"/>
              <a:gd name="connsiteX3" fmla="*/ 0 w 2505922"/>
              <a:gd name="connsiteY3" fmla="*/ 99309 h 99309"/>
              <a:gd name="connsiteX4" fmla="*/ 48968 w 2505922"/>
              <a:gd name="connsiteY4" fmla="*/ 0 h 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922" h="99309">
                <a:moveTo>
                  <a:pt x="48968" y="0"/>
                </a:moveTo>
                <a:lnTo>
                  <a:pt x="2505922" y="0"/>
                </a:lnTo>
                <a:lnTo>
                  <a:pt x="2505922" y="99309"/>
                </a:lnTo>
                <a:lnTo>
                  <a:pt x="0" y="99309"/>
                </a:lnTo>
                <a:lnTo>
                  <a:pt x="48968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358388" y="306242"/>
            <a:ext cx="847675" cy="570469"/>
            <a:chOff x="1877986" y="2541981"/>
            <a:chExt cx="1518892" cy="1022185"/>
          </a:xfrm>
        </p:grpSpPr>
        <p:sp>
          <p:nvSpPr>
            <p:cNvPr id="11" name="椭圆 10"/>
            <p:cNvSpPr/>
            <p:nvPr/>
          </p:nvSpPr>
          <p:spPr>
            <a:xfrm>
              <a:off x="1877986" y="2541981"/>
              <a:ext cx="1022185" cy="102218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6675">
              <a:noFill/>
            </a:ln>
            <a:effectLst>
              <a:outerShdw blurRad="165100" dist="1397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3176340" y="3013853"/>
              <a:ext cx="236873" cy="204203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EB3-BC03-4C4C-8AD8-384FA28CCF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7535190" y="0"/>
            <a:ext cx="4656810" cy="6858000"/>
          </a:xfrm>
          <a:custGeom>
            <a:avLst/>
            <a:gdLst>
              <a:gd name="connsiteX0" fmla="*/ 2300416 w 4656810"/>
              <a:gd name="connsiteY0" fmla="*/ 0 h 6858000"/>
              <a:gd name="connsiteX1" fmla="*/ 4656810 w 4656810"/>
              <a:gd name="connsiteY1" fmla="*/ 0 h 6858000"/>
              <a:gd name="connsiteX2" fmla="*/ 4656810 w 4656810"/>
              <a:gd name="connsiteY2" fmla="*/ 6858000 h 6858000"/>
              <a:gd name="connsiteX3" fmla="*/ 944650 w 4656810"/>
              <a:gd name="connsiteY3" fmla="*/ 6858000 h 6858000"/>
              <a:gd name="connsiteX4" fmla="*/ 931759 w 4656810"/>
              <a:gd name="connsiteY4" fmla="*/ 6841596 h 6858000"/>
              <a:gd name="connsiteX5" fmla="*/ 0 w 4656810"/>
              <a:gd name="connsiteY5" fmla="*/ 4035428 h 6858000"/>
              <a:gd name="connsiteX6" fmla="*/ 2258118 w 4656810"/>
              <a:gd name="connsiteY6" fmla="*/ 243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6810" h="6858000">
                <a:moveTo>
                  <a:pt x="2300416" y="0"/>
                </a:moveTo>
                <a:lnTo>
                  <a:pt x="4656810" y="0"/>
                </a:lnTo>
                <a:lnTo>
                  <a:pt x="4656810" y="6858000"/>
                </a:lnTo>
                <a:lnTo>
                  <a:pt x="944650" y="6858000"/>
                </a:lnTo>
                <a:lnTo>
                  <a:pt x="931759" y="6841596"/>
                </a:lnTo>
                <a:cubicBezTo>
                  <a:pt x="346555" y="6059085"/>
                  <a:pt x="0" y="5087728"/>
                  <a:pt x="0" y="4035428"/>
                </a:cubicBezTo>
                <a:cubicBezTo>
                  <a:pt x="0" y="2335560"/>
                  <a:pt x="904323" y="846907"/>
                  <a:pt x="2258118" y="243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7225284" y="0"/>
            <a:ext cx="4745482" cy="6858000"/>
          </a:xfrm>
          <a:custGeom>
            <a:avLst/>
            <a:gdLst>
              <a:gd name="connsiteX0" fmla="*/ 2300416 w 4656810"/>
              <a:gd name="connsiteY0" fmla="*/ 0 h 6858000"/>
              <a:gd name="connsiteX1" fmla="*/ 4656810 w 4656810"/>
              <a:gd name="connsiteY1" fmla="*/ 0 h 6858000"/>
              <a:gd name="connsiteX2" fmla="*/ 4656810 w 4656810"/>
              <a:gd name="connsiteY2" fmla="*/ 6858000 h 6858000"/>
              <a:gd name="connsiteX3" fmla="*/ 944650 w 4656810"/>
              <a:gd name="connsiteY3" fmla="*/ 6858000 h 6858000"/>
              <a:gd name="connsiteX4" fmla="*/ 931759 w 4656810"/>
              <a:gd name="connsiteY4" fmla="*/ 6841596 h 6858000"/>
              <a:gd name="connsiteX5" fmla="*/ 0 w 4656810"/>
              <a:gd name="connsiteY5" fmla="*/ 4035428 h 6858000"/>
              <a:gd name="connsiteX6" fmla="*/ 2258118 w 4656810"/>
              <a:gd name="connsiteY6" fmla="*/ 24321 h 6858000"/>
              <a:gd name="connsiteX0-1" fmla="*/ 2258118 w 4656810"/>
              <a:gd name="connsiteY0-2" fmla="*/ 24321 h 6858000"/>
              <a:gd name="connsiteX1-3" fmla="*/ 4656810 w 4656810"/>
              <a:gd name="connsiteY1-4" fmla="*/ 0 h 6858000"/>
              <a:gd name="connsiteX2-5" fmla="*/ 4656810 w 4656810"/>
              <a:gd name="connsiteY2-6" fmla="*/ 6858000 h 6858000"/>
              <a:gd name="connsiteX3-7" fmla="*/ 944650 w 4656810"/>
              <a:gd name="connsiteY3-8" fmla="*/ 6858000 h 6858000"/>
              <a:gd name="connsiteX4-9" fmla="*/ 931759 w 4656810"/>
              <a:gd name="connsiteY4-10" fmla="*/ 6841596 h 6858000"/>
              <a:gd name="connsiteX5-11" fmla="*/ 0 w 4656810"/>
              <a:gd name="connsiteY5-12" fmla="*/ 4035428 h 6858000"/>
              <a:gd name="connsiteX6-13" fmla="*/ 2258118 w 4656810"/>
              <a:gd name="connsiteY6-14" fmla="*/ 24321 h 6858000"/>
              <a:gd name="connsiteX0-15" fmla="*/ 2463858 w 4656810"/>
              <a:gd name="connsiteY0-16" fmla="*/ 1461 h 6858000"/>
              <a:gd name="connsiteX1-17" fmla="*/ 4656810 w 4656810"/>
              <a:gd name="connsiteY1-18" fmla="*/ 0 h 6858000"/>
              <a:gd name="connsiteX2-19" fmla="*/ 4656810 w 4656810"/>
              <a:gd name="connsiteY2-20" fmla="*/ 6858000 h 6858000"/>
              <a:gd name="connsiteX3-21" fmla="*/ 944650 w 4656810"/>
              <a:gd name="connsiteY3-22" fmla="*/ 6858000 h 6858000"/>
              <a:gd name="connsiteX4-23" fmla="*/ 931759 w 4656810"/>
              <a:gd name="connsiteY4-24" fmla="*/ 6841596 h 6858000"/>
              <a:gd name="connsiteX5-25" fmla="*/ 0 w 4656810"/>
              <a:gd name="connsiteY5-26" fmla="*/ 4035428 h 6858000"/>
              <a:gd name="connsiteX6-27" fmla="*/ 2463858 w 4656810"/>
              <a:gd name="connsiteY6-28" fmla="*/ 1461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656810" h="6858000">
                <a:moveTo>
                  <a:pt x="2463858" y="1461"/>
                </a:moveTo>
                <a:lnTo>
                  <a:pt x="4656810" y="0"/>
                </a:lnTo>
                <a:lnTo>
                  <a:pt x="4656810" y="6858000"/>
                </a:lnTo>
                <a:lnTo>
                  <a:pt x="944650" y="6858000"/>
                </a:lnTo>
                <a:lnTo>
                  <a:pt x="931759" y="6841596"/>
                </a:lnTo>
                <a:cubicBezTo>
                  <a:pt x="346555" y="6059085"/>
                  <a:pt x="0" y="5087728"/>
                  <a:pt x="0" y="4035428"/>
                </a:cubicBezTo>
                <a:cubicBezTo>
                  <a:pt x="0" y="2335560"/>
                  <a:pt x="1110063" y="824047"/>
                  <a:pt x="2463858" y="1461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652714" y="720394"/>
            <a:ext cx="3029986" cy="3029986"/>
          </a:xfrm>
          <a:prstGeom prst="ellipse">
            <a:avLst/>
          </a:prstGeom>
          <a:ln w="85725">
            <a:solidFill>
              <a:srgbClr val="F3F6FB"/>
            </a:solidFill>
          </a:ln>
        </p:spPr>
      </p:pic>
      <p:grpSp>
        <p:nvGrpSpPr>
          <p:cNvPr id="10" name="组合 9"/>
          <p:cNvGrpSpPr/>
          <p:nvPr userDrawn="1"/>
        </p:nvGrpSpPr>
        <p:grpSpPr>
          <a:xfrm>
            <a:off x="6283803" y="5676900"/>
            <a:ext cx="655196" cy="900357"/>
            <a:chOff x="8453385" y="763061"/>
            <a:chExt cx="1311778" cy="1802618"/>
          </a:xfrm>
        </p:grpSpPr>
        <p:sp>
          <p:nvSpPr>
            <p:cNvPr id="11" name="任意多边形: 形状 10"/>
            <p:cNvSpPr/>
            <p:nvPr/>
          </p:nvSpPr>
          <p:spPr>
            <a:xfrm rot="1962515" flipH="1">
              <a:off x="8676877" y="763061"/>
              <a:ext cx="104712" cy="1312392"/>
            </a:xfrm>
            <a:custGeom>
              <a:avLst/>
              <a:gdLst>
                <a:gd name="connsiteX0" fmla="*/ 17044 w 104712"/>
                <a:gd name="connsiteY0" fmla="*/ 9768 h 1312392"/>
                <a:gd name="connsiteX1" fmla="*/ 0 w 104712"/>
                <a:gd name="connsiteY1" fmla="*/ 0 h 1312392"/>
                <a:gd name="connsiteX2" fmla="*/ 0 w 104712"/>
                <a:gd name="connsiteY2" fmla="*/ 1312392 h 1312392"/>
                <a:gd name="connsiteX3" fmla="*/ 35980 w 104712"/>
                <a:gd name="connsiteY3" fmla="*/ 1292612 h 1312392"/>
                <a:gd name="connsiteX4" fmla="*/ 104712 w 104712"/>
                <a:gd name="connsiteY4" fmla="*/ 1234845 h 1312392"/>
                <a:gd name="connsiteX5" fmla="*/ 104711 w 104712"/>
                <a:gd name="connsiteY5" fmla="*/ 76431 h 1312392"/>
                <a:gd name="connsiteX6" fmla="*/ 81109 w 104712"/>
                <a:gd name="connsiteY6" fmla="*/ 55632 h 1312392"/>
                <a:gd name="connsiteX7" fmla="*/ 17044 w 104712"/>
                <a:gd name="connsiteY7" fmla="*/ 9768 h 131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2" h="1312392">
                  <a:moveTo>
                    <a:pt x="17044" y="9768"/>
                  </a:moveTo>
                  <a:lnTo>
                    <a:pt x="0" y="0"/>
                  </a:lnTo>
                  <a:lnTo>
                    <a:pt x="0" y="1312392"/>
                  </a:lnTo>
                  <a:lnTo>
                    <a:pt x="35980" y="1292612"/>
                  </a:lnTo>
                  <a:lnTo>
                    <a:pt x="104712" y="1234845"/>
                  </a:lnTo>
                  <a:lnTo>
                    <a:pt x="104711" y="76431"/>
                  </a:lnTo>
                  <a:lnTo>
                    <a:pt x="81109" y="55632"/>
                  </a:lnTo>
                  <a:cubicBezTo>
                    <a:pt x="60759" y="39441"/>
                    <a:pt x="39398" y="24124"/>
                    <a:pt x="17044" y="976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 rot="1962515" flipH="1">
              <a:off x="8800140" y="774537"/>
              <a:ext cx="104714" cy="1448834"/>
            </a:xfrm>
            <a:custGeom>
              <a:avLst/>
              <a:gdLst>
                <a:gd name="connsiteX0" fmla="*/ 104712 w 104714"/>
                <a:gd name="connsiteY0" fmla="*/ 43655 h 1448834"/>
                <a:gd name="connsiteX1" fmla="*/ 95472 w 104714"/>
                <a:gd name="connsiteY1" fmla="*/ 38359 h 1448834"/>
                <a:gd name="connsiteX2" fmla="*/ 24871 w 104714"/>
                <a:gd name="connsiteY2" fmla="*/ 6880 h 1448834"/>
                <a:gd name="connsiteX3" fmla="*/ 1 w 104714"/>
                <a:gd name="connsiteY3" fmla="*/ 0 h 1448834"/>
                <a:gd name="connsiteX4" fmla="*/ 0 w 104714"/>
                <a:gd name="connsiteY4" fmla="*/ 1448834 h 1448834"/>
                <a:gd name="connsiteX5" fmla="*/ 52417 w 104714"/>
                <a:gd name="connsiteY5" fmla="*/ 1432039 h 1448834"/>
                <a:gd name="connsiteX6" fmla="*/ 104714 w 104714"/>
                <a:gd name="connsiteY6" fmla="*/ 1403290 h 1448834"/>
                <a:gd name="connsiteX7" fmla="*/ 104712 w 104714"/>
                <a:gd name="connsiteY7" fmla="*/ 43655 h 14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4" h="1448834">
                  <a:moveTo>
                    <a:pt x="104712" y="43655"/>
                  </a:moveTo>
                  <a:lnTo>
                    <a:pt x="95472" y="38359"/>
                  </a:lnTo>
                  <a:cubicBezTo>
                    <a:pt x="72282" y="26590"/>
                    <a:pt x="48719" y="16103"/>
                    <a:pt x="24871" y="6880"/>
                  </a:cubicBezTo>
                  <a:lnTo>
                    <a:pt x="1" y="0"/>
                  </a:lnTo>
                  <a:lnTo>
                    <a:pt x="0" y="1448834"/>
                  </a:lnTo>
                  <a:lnTo>
                    <a:pt x="52417" y="1432039"/>
                  </a:lnTo>
                  <a:lnTo>
                    <a:pt x="104714" y="1403290"/>
                  </a:lnTo>
                  <a:lnTo>
                    <a:pt x="104712" y="4365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 rot="1962515" flipH="1">
              <a:off x="8552566" y="799383"/>
              <a:ext cx="104714" cy="1083610"/>
            </a:xfrm>
            <a:custGeom>
              <a:avLst/>
              <a:gdLst>
                <a:gd name="connsiteX0" fmla="*/ 1 w 104714"/>
                <a:gd name="connsiteY0" fmla="*/ 0 h 1083610"/>
                <a:gd name="connsiteX1" fmla="*/ 0 w 104714"/>
                <a:gd name="connsiteY1" fmla="*/ 1083610 h 1083610"/>
                <a:gd name="connsiteX2" fmla="*/ 4995 w 104714"/>
                <a:gd name="connsiteY2" fmla="*/ 1079412 h 1083610"/>
                <a:gd name="connsiteX3" fmla="*/ 101966 w 104714"/>
                <a:gd name="connsiteY3" fmla="*/ 957351 h 1083610"/>
                <a:gd name="connsiteX4" fmla="*/ 104714 w 104714"/>
                <a:gd name="connsiteY4" fmla="*/ 952556 h 1083610"/>
                <a:gd name="connsiteX5" fmla="*/ 104713 w 104714"/>
                <a:gd name="connsiteY5" fmla="*/ 134068 h 1083610"/>
                <a:gd name="connsiteX6" fmla="*/ 89647 w 104714"/>
                <a:gd name="connsiteY6" fmla="*/ 106662 h 1083610"/>
                <a:gd name="connsiteX7" fmla="*/ 1 w 104714"/>
                <a:gd name="connsiteY7" fmla="*/ 0 h 108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4" h="1083610">
                  <a:moveTo>
                    <a:pt x="1" y="0"/>
                  </a:moveTo>
                  <a:lnTo>
                    <a:pt x="0" y="1083610"/>
                  </a:lnTo>
                  <a:lnTo>
                    <a:pt x="4995" y="1079412"/>
                  </a:lnTo>
                  <a:cubicBezTo>
                    <a:pt x="40694" y="1042796"/>
                    <a:pt x="73255" y="1002057"/>
                    <a:pt x="101966" y="957351"/>
                  </a:cubicBezTo>
                  <a:lnTo>
                    <a:pt x="104714" y="952556"/>
                  </a:lnTo>
                  <a:lnTo>
                    <a:pt x="104713" y="134068"/>
                  </a:lnTo>
                  <a:lnTo>
                    <a:pt x="89647" y="1066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 rot="1962515" flipH="1">
              <a:off x="8923675" y="818506"/>
              <a:ext cx="104713" cy="1519455"/>
            </a:xfrm>
            <a:custGeom>
              <a:avLst/>
              <a:gdLst>
                <a:gd name="connsiteX0" fmla="*/ 104712 w 104713"/>
                <a:gd name="connsiteY0" fmla="*/ 23718 h 1519455"/>
                <a:gd name="connsiteX1" fmla="*/ 25864 w 104713"/>
                <a:gd name="connsiteY1" fmla="*/ 1907 h 1519455"/>
                <a:gd name="connsiteX2" fmla="*/ 0 w 104713"/>
                <a:gd name="connsiteY2" fmla="*/ 0 h 1519455"/>
                <a:gd name="connsiteX3" fmla="*/ 0 w 104713"/>
                <a:gd name="connsiteY3" fmla="*/ 1519455 h 1519455"/>
                <a:gd name="connsiteX4" fmla="*/ 58577 w 104713"/>
                <a:gd name="connsiteY4" fmla="*/ 1512453 h 1519455"/>
                <a:gd name="connsiteX5" fmla="*/ 104713 w 104713"/>
                <a:gd name="connsiteY5" fmla="*/ 1497671 h 1519455"/>
                <a:gd name="connsiteX6" fmla="*/ 104712 w 104713"/>
                <a:gd name="connsiteY6" fmla="*/ 23718 h 15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3" h="1519455">
                  <a:moveTo>
                    <a:pt x="104712" y="23718"/>
                  </a:moveTo>
                  <a:lnTo>
                    <a:pt x="25864" y="1907"/>
                  </a:lnTo>
                  <a:lnTo>
                    <a:pt x="0" y="0"/>
                  </a:lnTo>
                  <a:lnTo>
                    <a:pt x="0" y="1519455"/>
                  </a:lnTo>
                  <a:lnTo>
                    <a:pt x="58577" y="1512453"/>
                  </a:lnTo>
                  <a:lnTo>
                    <a:pt x="104713" y="1497671"/>
                  </a:lnTo>
                  <a:lnTo>
                    <a:pt x="104712" y="2371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 rot="1962515" flipH="1">
              <a:off x="9046781" y="888675"/>
              <a:ext cx="104711" cy="1539011"/>
            </a:xfrm>
            <a:custGeom>
              <a:avLst/>
              <a:gdLst>
                <a:gd name="connsiteX0" fmla="*/ 104711 w 104711"/>
                <a:gd name="connsiteY0" fmla="*/ 5928 h 1539011"/>
                <a:gd name="connsiteX1" fmla="*/ 24304 w 104711"/>
                <a:gd name="connsiteY1" fmla="*/ 0 h 1539011"/>
                <a:gd name="connsiteX2" fmla="*/ 0 w 104711"/>
                <a:gd name="connsiteY2" fmla="*/ 2906 h 1539011"/>
                <a:gd name="connsiteX3" fmla="*/ 0 w 104711"/>
                <a:gd name="connsiteY3" fmla="*/ 1534680 h 1539011"/>
                <a:gd name="connsiteX4" fmla="*/ 58739 w 104711"/>
                <a:gd name="connsiteY4" fmla="*/ 1539011 h 1539011"/>
                <a:gd name="connsiteX5" fmla="*/ 104711 w 104711"/>
                <a:gd name="connsiteY5" fmla="*/ 1533515 h 1539011"/>
                <a:gd name="connsiteX6" fmla="*/ 104711 w 104711"/>
                <a:gd name="connsiteY6" fmla="*/ 5928 h 153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1" h="1539011">
                  <a:moveTo>
                    <a:pt x="104711" y="5928"/>
                  </a:moveTo>
                  <a:lnTo>
                    <a:pt x="24304" y="0"/>
                  </a:lnTo>
                  <a:lnTo>
                    <a:pt x="0" y="2906"/>
                  </a:lnTo>
                  <a:lnTo>
                    <a:pt x="0" y="1534680"/>
                  </a:lnTo>
                  <a:lnTo>
                    <a:pt x="58739" y="1539011"/>
                  </a:lnTo>
                  <a:lnTo>
                    <a:pt x="104711" y="1533515"/>
                  </a:lnTo>
                  <a:lnTo>
                    <a:pt x="104711" y="592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 rot="1962515" flipH="1">
              <a:off x="8453385" y="937805"/>
              <a:ext cx="77312" cy="665739"/>
            </a:xfrm>
            <a:custGeom>
              <a:avLst/>
              <a:gdLst>
                <a:gd name="connsiteX0" fmla="*/ 0 w 77312"/>
                <a:gd name="connsiteY0" fmla="*/ 0 h 665739"/>
                <a:gd name="connsiteX1" fmla="*/ 0 w 77312"/>
                <a:gd name="connsiteY1" fmla="*/ 665739 h 665739"/>
                <a:gd name="connsiteX2" fmla="*/ 25837 w 77312"/>
                <a:gd name="connsiteY2" fmla="*/ 607792 h 665739"/>
                <a:gd name="connsiteX3" fmla="*/ 14519 w 77312"/>
                <a:gd name="connsiteY3" fmla="*/ 26411 h 665739"/>
                <a:gd name="connsiteX4" fmla="*/ 0 w 77312"/>
                <a:gd name="connsiteY4" fmla="*/ 0 h 66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12" h="665739">
                  <a:moveTo>
                    <a:pt x="0" y="0"/>
                  </a:moveTo>
                  <a:lnTo>
                    <a:pt x="0" y="665739"/>
                  </a:lnTo>
                  <a:lnTo>
                    <a:pt x="25837" y="607792"/>
                  </a:lnTo>
                  <a:cubicBezTo>
                    <a:pt x="99621" y="417009"/>
                    <a:pt x="92536" y="208010"/>
                    <a:pt x="14519" y="264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 rot="1962515" flipH="1">
              <a:off x="9170154" y="975888"/>
              <a:ext cx="104712" cy="1523643"/>
            </a:xfrm>
            <a:custGeom>
              <a:avLst/>
              <a:gdLst>
                <a:gd name="connsiteX0" fmla="*/ 104712 w 104712"/>
                <a:gd name="connsiteY0" fmla="*/ 0 h 1523643"/>
                <a:gd name="connsiteX1" fmla="*/ 24467 w 104712"/>
                <a:gd name="connsiteY1" fmla="*/ 9593 h 1523643"/>
                <a:gd name="connsiteX2" fmla="*/ 0 w 104712"/>
                <a:gd name="connsiteY2" fmla="*/ 17432 h 1523643"/>
                <a:gd name="connsiteX3" fmla="*/ 0 w 104712"/>
                <a:gd name="connsiteY3" fmla="*/ 1504321 h 1523643"/>
                <a:gd name="connsiteX4" fmla="*/ 57179 w 104712"/>
                <a:gd name="connsiteY4" fmla="*/ 1520139 h 1523643"/>
                <a:gd name="connsiteX5" fmla="*/ 104711 w 104712"/>
                <a:gd name="connsiteY5" fmla="*/ 1523643 h 1523643"/>
                <a:gd name="connsiteX6" fmla="*/ 104712 w 104712"/>
                <a:gd name="connsiteY6" fmla="*/ 0 h 152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2" h="1523643">
                  <a:moveTo>
                    <a:pt x="104712" y="0"/>
                  </a:moveTo>
                  <a:lnTo>
                    <a:pt x="24467" y="9593"/>
                  </a:lnTo>
                  <a:lnTo>
                    <a:pt x="0" y="17432"/>
                  </a:lnTo>
                  <a:lnTo>
                    <a:pt x="0" y="1504321"/>
                  </a:lnTo>
                  <a:lnTo>
                    <a:pt x="57179" y="1520139"/>
                  </a:lnTo>
                  <a:lnTo>
                    <a:pt x="104711" y="1523643"/>
                  </a:lnTo>
                  <a:lnTo>
                    <a:pt x="10471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 rot="1962515" flipH="1">
              <a:off x="9293676" y="1086121"/>
              <a:ext cx="104712" cy="1461770"/>
            </a:xfrm>
            <a:custGeom>
              <a:avLst/>
              <a:gdLst>
                <a:gd name="connsiteX0" fmla="*/ 104712 w 104712"/>
                <a:gd name="connsiteY0" fmla="*/ 0 h 1461770"/>
                <a:gd name="connsiteX1" fmla="*/ 30628 w 104712"/>
                <a:gd name="connsiteY1" fmla="*/ 23737 h 1461770"/>
                <a:gd name="connsiteX2" fmla="*/ 1 w 104712"/>
                <a:gd name="connsiteY2" fmla="*/ 40574 h 1461770"/>
                <a:gd name="connsiteX3" fmla="*/ 0 w 104712"/>
                <a:gd name="connsiteY3" fmla="*/ 1422958 h 1461770"/>
                <a:gd name="connsiteX4" fmla="*/ 58174 w 104712"/>
                <a:gd name="connsiteY4" fmla="*/ 1448896 h 1461770"/>
                <a:gd name="connsiteX5" fmla="*/ 104712 w 104712"/>
                <a:gd name="connsiteY5" fmla="*/ 1461770 h 1461770"/>
                <a:gd name="connsiteX6" fmla="*/ 104712 w 104712"/>
                <a:gd name="connsiteY6" fmla="*/ 0 h 14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2" h="1461770">
                  <a:moveTo>
                    <a:pt x="104712" y="0"/>
                  </a:moveTo>
                  <a:lnTo>
                    <a:pt x="30628" y="23737"/>
                  </a:lnTo>
                  <a:lnTo>
                    <a:pt x="1" y="40574"/>
                  </a:lnTo>
                  <a:lnTo>
                    <a:pt x="0" y="1422958"/>
                  </a:lnTo>
                  <a:lnTo>
                    <a:pt x="58174" y="1448896"/>
                  </a:lnTo>
                  <a:lnTo>
                    <a:pt x="104712" y="1461770"/>
                  </a:lnTo>
                  <a:lnTo>
                    <a:pt x="10471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 rot="1962515" flipH="1">
              <a:off x="9416548" y="1228956"/>
              <a:ext cx="104711" cy="1336723"/>
            </a:xfrm>
            <a:custGeom>
              <a:avLst/>
              <a:gdLst>
                <a:gd name="connsiteX0" fmla="*/ 104711 w 104711"/>
                <a:gd name="connsiteY0" fmla="*/ 0 h 1336723"/>
                <a:gd name="connsiteX1" fmla="*/ 47063 w 104711"/>
                <a:gd name="connsiteY1" fmla="*/ 31692 h 1336723"/>
                <a:gd name="connsiteX2" fmla="*/ 0 w 104711"/>
                <a:gd name="connsiteY2" fmla="*/ 71247 h 1336723"/>
                <a:gd name="connsiteX3" fmla="*/ 0 w 104711"/>
                <a:gd name="connsiteY3" fmla="*/ 1266967 h 1336723"/>
                <a:gd name="connsiteX4" fmla="*/ 1934 w 104711"/>
                <a:gd name="connsiteY4" fmla="*/ 1268672 h 1336723"/>
                <a:gd name="connsiteX5" fmla="*/ 65999 w 104711"/>
                <a:gd name="connsiteY5" fmla="*/ 1314536 h 1336723"/>
                <a:gd name="connsiteX6" fmla="*/ 104711 w 104711"/>
                <a:gd name="connsiteY6" fmla="*/ 1336723 h 1336723"/>
                <a:gd name="connsiteX7" fmla="*/ 104711 w 104711"/>
                <a:gd name="connsiteY7" fmla="*/ 0 h 133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1" h="1336723">
                  <a:moveTo>
                    <a:pt x="104711" y="0"/>
                  </a:moveTo>
                  <a:lnTo>
                    <a:pt x="47063" y="31692"/>
                  </a:lnTo>
                  <a:lnTo>
                    <a:pt x="0" y="71247"/>
                  </a:lnTo>
                  <a:lnTo>
                    <a:pt x="0" y="1266967"/>
                  </a:lnTo>
                  <a:lnTo>
                    <a:pt x="1934" y="1268672"/>
                  </a:lnTo>
                  <a:cubicBezTo>
                    <a:pt x="22284" y="1284863"/>
                    <a:pt x="43645" y="1300180"/>
                    <a:pt x="65999" y="1314536"/>
                  </a:cubicBezTo>
                  <a:lnTo>
                    <a:pt x="104711" y="1336723"/>
                  </a:lnTo>
                  <a:lnTo>
                    <a:pt x="104711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 rot="1962515" flipH="1">
              <a:off x="9540116" y="1414899"/>
              <a:ext cx="104712" cy="1123285"/>
            </a:xfrm>
            <a:custGeom>
              <a:avLst/>
              <a:gdLst>
                <a:gd name="connsiteX0" fmla="*/ 104712 w 104712"/>
                <a:gd name="connsiteY0" fmla="*/ 0 h 1123285"/>
                <a:gd name="connsiteX1" fmla="*/ 78049 w 104712"/>
                <a:gd name="connsiteY1" fmla="*/ 22409 h 1123285"/>
                <a:gd name="connsiteX2" fmla="*/ 26943 w 104712"/>
                <a:gd name="connsiteY2" fmla="*/ 80405 h 1123285"/>
                <a:gd name="connsiteX3" fmla="*/ 0 w 104712"/>
                <a:gd name="connsiteY3" fmla="*/ 118040 h 1123285"/>
                <a:gd name="connsiteX4" fmla="*/ 0 w 104712"/>
                <a:gd name="connsiteY4" fmla="*/ 1003015 h 1123285"/>
                <a:gd name="connsiteX5" fmla="*/ 90723 w 104712"/>
                <a:gd name="connsiteY5" fmla="*/ 1110958 h 1123285"/>
                <a:gd name="connsiteX6" fmla="*/ 104712 w 104712"/>
                <a:gd name="connsiteY6" fmla="*/ 1123285 h 1123285"/>
                <a:gd name="connsiteX7" fmla="*/ 104712 w 104712"/>
                <a:gd name="connsiteY7" fmla="*/ 0 h 11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2" h="1123285">
                  <a:moveTo>
                    <a:pt x="104712" y="0"/>
                  </a:moveTo>
                  <a:lnTo>
                    <a:pt x="78049" y="22409"/>
                  </a:lnTo>
                  <a:cubicBezTo>
                    <a:pt x="60200" y="40717"/>
                    <a:pt x="43135" y="60055"/>
                    <a:pt x="26943" y="80405"/>
                  </a:cubicBezTo>
                  <a:lnTo>
                    <a:pt x="0" y="118040"/>
                  </a:lnTo>
                  <a:lnTo>
                    <a:pt x="0" y="1003015"/>
                  </a:lnTo>
                  <a:lnTo>
                    <a:pt x="90723" y="1110958"/>
                  </a:lnTo>
                  <a:lnTo>
                    <a:pt x="104712" y="1123285"/>
                  </a:lnTo>
                  <a:lnTo>
                    <a:pt x="10471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 rot="1962515" flipH="1">
              <a:off x="9666183" y="1678150"/>
              <a:ext cx="98980" cy="745770"/>
            </a:xfrm>
            <a:custGeom>
              <a:avLst/>
              <a:gdLst>
                <a:gd name="connsiteX0" fmla="*/ 98980 w 98980"/>
                <a:gd name="connsiteY0" fmla="*/ 0 h 745770"/>
                <a:gd name="connsiteX1" fmla="*/ 82954 w 98980"/>
                <a:gd name="connsiteY1" fmla="*/ 27962 h 745770"/>
                <a:gd name="connsiteX2" fmla="*/ 62793 w 98980"/>
                <a:gd name="connsiteY2" fmla="*/ 679944 h 745770"/>
                <a:gd name="connsiteX3" fmla="*/ 98980 w 98980"/>
                <a:gd name="connsiteY3" fmla="*/ 745770 h 745770"/>
                <a:gd name="connsiteX4" fmla="*/ 98980 w 98980"/>
                <a:gd name="connsiteY4" fmla="*/ 0 h 7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80" h="745770">
                  <a:moveTo>
                    <a:pt x="98980" y="0"/>
                  </a:moveTo>
                  <a:lnTo>
                    <a:pt x="82954" y="27962"/>
                  </a:lnTo>
                  <a:cubicBezTo>
                    <a:pt x="-22973" y="236668"/>
                    <a:pt x="-24976" y="475645"/>
                    <a:pt x="62793" y="679944"/>
                  </a:cubicBezTo>
                  <a:lnTo>
                    <a:pt x="98980" y="745770"/>
                  </a:lnTo>
                  <a:lnTo>
                    <a:pt x="9898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穿着蓝色衣服的人在打电话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r="20851" b="12667"/>
          <a:stretch>
            <a:fillRect/>
          </a:stretch>
        </p:blipFill>
        <p:spPr>
          <a:xfrm>
            <a:off x="6868758" y="4020188"/>
            <a:ext cx="1508065" cy="1508065"/>
          </a:xfrm>
          <a:prstGeom prst="ellipse">
            <a:avLst/>
          </a:prstGeom>
          <a:ln w="85725">
            <a:solidFill>
              <a:srgbClr val="F3F6FB"/>
            </a:solidFill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EB3-BC03-4C4C-8AD8-384FA28CCF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EB3-BC03-4C4C-8AD8-384FA28CCF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EB3-BC03-4C4C-8AD8-384FA28CCF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EB3-BC03-4C4C-8AD8-384FA28CCF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DEB3-BC03-4C4C-8AD8-384FA28CCF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9AD1-C50C-486F-8D31-559E9615C465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8DEB3-BC03-4C4C-8AD8-384FA28CCF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0C795-B702-42D2-ADC6-E14A8EB05C2E}" type="datetimeFigureOut">
              <a:rPr lang="zh-CN" altLang="en-US" smtClean="0"/>
              <a:t>2022-03-23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C335-96C8-418B-A95D-2012FCCE03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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9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0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0435" y="2030730"/>
            <a:ext cx="828611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工程建设项目审批管理系统</a:t>
            </a:r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     </a:t>
            </a:r>
          </a:p>
          <a:p>
            <a:pPr algn="l"/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         </a:t>
            </a:r>
            <a:r>
              <a:rPr lang="zh-CN" altLang="en-US" sz="4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操作指南</a:t>
            </a:r>
            <a:r>
              <a:rPr lang="en-US" altLang="zh-CN" sz="4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4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企业端</a:t>
            </a:r>
          </a:p>
        </p:txBody>
      </p:sp>
      <p:grpSp>
        <p:nvGrpSpPr>
          <p:cNvPr id="120" name="组合 119"/>
          <p:cNvGrpSpPr/>
          <p:nvPr/>
        </p:nvGrpSpPr>
        <p:grpSpPr>
          <a:xfrm>
            <a:off x="1414102" y="4303395"/>
            <a:ext cx="1042806" cy="309880"/>
            <a:chOff x="5006340" y="1706880"/>
            <a:chExt cx="1135379" cy="381000"/>
          </a:xfrm>
        </p:grpSpPr>
        <p:sp>
          <p:nvSpPr>
            <p:cNvPr id="117" name="平行四边形 116"/>
            <p:cNvSpPr/>
            <p:nvPr/>
          </p:nvSpPr>
          <p:spPr>
            <a:xfrm>
              <a:off x="5006340" y="1706880"/>
              <a:ext cx="403860" cy="381000"/>
            </a:xfrm>
            <a:prstGeom prst="parallelogram">
              <a:avLst>
                <a:gd name="adj" fmla="val 49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平行四边形 117"/>
            <p:cNvSpPr/>
            <p:nvPr/>
          </p:nvSpPr>
          <p:spPr>
            <a:xfrm>
              <a:off x="5372100" y="1706880"/>
              <a:ext cx="403860" cy="381000"/>
            </a:xfrm>
            <a:prstGeom prst="parallelogram">
              <a:avLst>
                <a:gd name="adj" fmla="val 49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平行四边形 118"/>
            <p:cNvSpPr/>
            <p:nvPr/>
          </p:nvSpPr>
          <p:spPr>
            <a:xfrm>
              <a:off x="5737859" y="1706880"/>
              <a:ext cx="403860" cy="381000"/>
            </a:xfrm>
            <a:prstGeom prst="parallelogram">
              <a:avLst>
                <a:gd name="adj" fmla="val 49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35874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项目管理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拆分子项目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75590" y="920750"/>
            <a:ext cx="11184255" cy="43751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若一个项目存在多个标段或多个工程，企业可点击“拆分子项目”，进行项目的拆分。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" y="1827530"/>
            <a:ext cx="5299075" cy="5226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55" y="2816225"/>
            <a:ext cx="4985385" cy="15487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55" y="4845050"/>
            <a:ext cx="5876290" cy="18338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325" y="4848860"/>
            <a:ext cx="4983480" cy="18389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274955" y="1399540"/>
            <a:ext cx="4450080" cy="39878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sz="16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①点击“拆分子项目”，跳转至拆分项目页面；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4955" y="2381885"/>
            <a:ext cx="2824480" cy="39878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sz="16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②再次点击“拆分子项目”；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4955" y="4403090"/>
            <a:ext cx="11358880" cy="39878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sz="1600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③系统自动生成工程编码，企业填写子项目名称及项目基本信息，保存成功后，在“我的项目”中即可查看到拆分的子项目。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330" y="395605"/>
            <a:ext cx="42151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项目管理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审图项目信息登记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1950" y="946785"/>
            <a:ext cx="10923270" cy="112966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审图项目信息登记：企业在办理审图、施工许可证前，需要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先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在工程建设项目审批管理系统中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完成项目登记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，将项目的基本信息推送给建设云，并在建设云同步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工改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项目后，才能进行相关业务的办理。同时也能保证建设云与工改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系统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项目代码一致，后续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填写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一张表单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可以正常获取到建设云的单体信息。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30" y="2210435"/>
            <a:ext cx="6849110" cy="43872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2069842"/>
            <a:ext cx="4205288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600" b="1" dirty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05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3070226"/>
            <a:ext cx="3344695" cy="5835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accent1"/>
                </a:solidFill>
                <a:latin typeface="+mn-lt"/>
                <a:ea typeface="+mn-ea"/>
              </a:rPr>
              <a:t>PART THREE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800" dirty="0">
                <a:sym typeface="+mn-lt"/>
              </a:rPr>
              <a:t>项目申报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35874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项目申报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225" y="1717040"/>
            <a:ext cx="6092190" cy="24866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15" y="4316095"/>
            <a:ext cx="6216650" cy="23260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61950" y="890905"/>
            <a:ext cx="11363960" cy="78359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企业在“我的项目”里找到需要申报的项目，点击“并联申报”，弹出的提示仅针对申报“施工许可证”事项，申报其余事项关闭即可。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5005070" y="4266565"/>
            <a:ext cx="6720840" cy="2326005"/>
          </a:xfrm>
          <a:prstGeom prst="wedgeRoundRectCallout">
            <a:avLst>
              <a:gd name="adj1" fmla="val -60808"/>
              <a:gd name="adj2" fmla="val 9869"/>
              <a:gd name="adj3" fmla="val 16667"/>
            </a:avLst>
          </a:prstGeom>
          <a:solidFill>
            <a:schemeClr val="bg1">
              <a:lumMod val="85000"/>
            </a:schemeClr>
          </a:solidFill>
          <a:ln w="635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25000"/>
              </a:lnSpc>
            </a:pPr>
            <a:r>
              <a:rPr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系统会</a:t>
            </a:r>
            <a:r>
              <a:rPr lang="zh-CN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默认</a:t>
            </a:r>
            <a:r>
              <a:rPr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检索建设云</a:t>
            </a:r>
            <a:r>
              <a:rPr lang="zh-CN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上的</a:t>
            </a:r>
            <a:r>
              <a:rPr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合同信息（一个工程包含施工、监理、勘察、设计合同，勘察和监理</a:t>
            </a:r>
            <a:r>
              <a:rPr lang="zh-CN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在某些特殊条件下</a:t>
            </a:r>
            <a:r>
              <a:rPr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可没有），若该项目在建设云没有任何数据，则会提示“该项目未在</a:t>
            </a:r>
            <a:r>
              <a:rPr lang="en-US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‘</a:t>
            </a:r>
            <a:r>
              <a:rPr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新疆工程建设云新项目管理系统</a:t>
            </a:r>
            <a:r>
              <a:rPr lang="en-US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’</a:t>
            </a:r>
            <a:r>
              <a:rPr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中进行发包或承接合同，若您需要办理施工许可证，请先前往建设云完善信</a:t>
            </a:r>
            <a:r>
              <a:rPr lang="zh-CN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息</a:t>
            </a:r>
            <a:r>
              <a:rPr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！”，同时在填写施工许可证一张表单时，四方主体和单体数据无法从建设云获取，进而无法保存表单进行申报。</a:t>
            </a:r>
            <a:endParaRPr lang="zh-CN" altLang="en-US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35874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补全信息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2300" y="3763010"/>
            <a:ext cx="11506200" cy="1848485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" y="1955800"/>
            <a:ext cx="6264910" cy="37750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0" y="1955800"/>
            <a:ext cx="5988050" cy="37750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361950" y="1042670"/>
            <a:ext cx="10908665" cy="43751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企业核对项目基本信息、申报主体信息无误后，点击“下一步”。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330" y="395605"/>
            <a:ext cx="65608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事项一单清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立项用地许可阶段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950" y="1042670"/>
            <a:ext cx="10908665" cy="43751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企业选择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立项用地许可阶段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，勾选需要申报的事项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及情形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，选择完成后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进入下一步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942465"/>
            <a:ext cx="5551170" cy="39757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10" y="1942465"/>
            <a:ext cx="6208395" cy="20643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210" y="4006850"/>
            <a:ext cx="6209030" cy="13601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330" y="395605"/>
            <a:ext cx="65608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事项一单清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工程建设许可阶段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950" y="1042670"/>
            <a:ext cx="10908665" cy="43751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选择工程建设许可阶段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，勾选需要申报的事项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及情形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，选择完成后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进入下一步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964690"/>
            <a:ext cx="6319520" cy="35528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70" y="1964690"/>
            <a:ext cx="5927090" cy="17291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670" y="3693795"/>
            <a:ext cx="5927725" cy="13258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330" y="395605"/>
            <a:ext cx="65608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事项一单清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施工许可阶段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950" y="1042670"/>
            <a:ext cx="11432540" cy="78359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选择施工许可阶段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系统会弹出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用户须知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，阅读完毕后勾选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我同意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。之后企业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勾选需要申报的事项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及情形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选择完成后进入下一步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5" y="2071370"/>
            <a:ext cx="5126990" cy="2590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180" y="2071370"/>
            <a:ext cx="4652645" cy="32429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030" y="4907280"/>
            <a:ext cx="6014085" cy="13258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425" y="4907280"/>
            <a:ext cx="4697095" cy="13258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330" y="395605"/>
            <a:ext cx="65608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事项一单清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竣工验收阶段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3360420"/>
            <a:ext cx="6513195" cy="231965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360420"/>
            <a:ext cx="4788535" cy="32124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540" y="3360420"/>
            <a:ext cx="5050155" cy="28041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361950" y="949325"/>
            <a:ext cx="11417935" cy="231775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11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选择竣工验收阶段，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根据项目的实际情况，手动选择“是否为不办理施工许可证、质量竣工验收的小型特殊项目”的情形，系统默认勾选“否”。</a:t>
            </a:r>
          </a:p>
          <a:p>
            <a:pPr lvl="0" algn="just" fontAlgn="auto">
              <a:lnSpc>
                <a:spcPct val="11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（1）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若项目为无需办理施工许可证、质量竣工验收的小型特殊项目，则情形选择“是”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，除消防验收或备案以外的事项，系统会自动勾选到“不涉及”情形；</a:t>
            </a:r>
          </a:p>
          <a:p>
            <a:pPr lvl="0" algn="just" fontAlgn="auto">
              <a:lnSpc>
                <a:spcPct val="11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（2）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若项目需办理施工许可证、质量竣工验收，则情形选择“否”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，企业根据项目实际情况，手动选择情形为“需办理”、“不涉及”、“已验收（已备案）”。</a:t>
            </a:r>
          </a:p>
          <a:p>
            <a:pPr lvl="0" algn="just" fontAlgn="auto">
              <a:lnSpc>
                <a:spcPct val="115000"/>
              </a:lnSpc>
              <a:buClrTx/>
              <a:buSzTx/>
              <a:buFontTx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企业勾选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申报的事项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及情形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，选择完成后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进入下一步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035" y="3480435"/>
            <a:ext cx="3854450" cy="1028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35874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一张表单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315" y="1008380"/>
            <a:ext cx="11451590" cy="112966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企业如果勾选了如“施工许可证”、“消防设计审查”、“供电报装”等事项，则需要填写对应事项的“一张表单”，且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所有表单均填写完整并保存成功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后，才可以进行下一步。</a:t>
            </a:r>
          </a:p>
          <a:p>
            <a:pPr lvl="0" algn="just" fontAlgn="auto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若提示保存失败，则需要企业查找未填写内容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或填写不规范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被标红的勾选框或文本框，将内容完善后再进行保存。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" y="2453640"/>
            <a:ext cx="8473440" cy="35953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535" y="2453640"/>
            <a:ext cx="5984875" cy="35953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0803BC4-CC74-4331-A9C4-8C102DE89F22}"/>
              </a:ext>
            </a:extLst>
          </p:cNvPr>
          <p:cNvSpPr/>
          <p:nvPr/>
        </p:nvSpPr>
        <p:spPr>
          <a:xfrm>
            <a:off x="350675" y="5085247"/>
            <a:ext cx="2662079" cy="1274304"/>
          </a:xfrm>
          <a:prstGeom prst="rect">
            <a:avLst/>
          </a:prstGeom>
          <a:solidFill>
            <a:srgbClr val="BDF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060039-8BB4-432C-B9F6-2C75B25A3780}"/>
              </a:ext>
            </a:extLst>
          </p:cNvPr>
          <p:cNvSpPr/>
          <p:nvPr/>
        </p:nvSpPr>
        <p:spPr>
          <a:xfrm>
            <a:off x="3090483" y="4989669"/>
            <a:ext cx="8568461" cy="1376948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BD2817-2E5D-4B33-B1CA-5CE2FC144610}"/>
              </a:ext>
            </a:extLst>
          </p:cNvPr>
          <p:cNvSpPr/>
          <p:nvPr/>
        </p:nvSpPr>
        <p:spPr>
          <a:xfrm>
            <a:off x="3534289" y="1054250"/>
            <a:ext cx="8124668" cy="1566073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5FB2EAF-CCE1-4B64-9032-A696A21FB058}"/>
              </a:ext>
            </a:extLst>
          </p:cNvPr>
          <p:cNvSpPr/>
          <p:nvPr/>
        </p:nvSpPr>
        <p:spPr>
          <a:xfrm>
            <a:off x="350675" y="2622716"/>
            <a:ext cx="11313944" cy="2366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FBC3627-48CA-48A7-AFA9-438062DB20ED}"/>
              </a:ext>
            </a:extLst>
          </p:cNvPr>
          <p:cNvSpPr txBox="1"/>
          <p:nvPr/>
        </p:nvSpPr>
        <p:spPr>
          <a:xfrm>
            <a:off x="1064818" y="5620513"/>
            <a:ext cx="1233791" cy="276999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房屋系统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26180D5-BC42-4F56-951A-39C74851E788}"/>
              </a:ext>
            </a:extLst>
          </p:cNvPr>
          <p:cNvSpPr txBox="1"/>
          <p:nvPr/>
        </p:nvSpPr>
        <p:spPr>
          <a:xfrm>
            <a:off x="259237" y="2055458"/>
            <a:ext cx="888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建设单位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A05D59-F733-4AAC-8F95-EA741DDE2D5F}"/>
              </a:ext>
            </a:extLst>
          </p:cNvPr>
          <p:cNvSpPr txBox="1"/>
          <p:nvPr/>
        </p:nvSpPr>
        <p:spPr>
          <a:xfrm>
            <a:off x="3941290" y="1751717"/>
            <a:ext cx="888999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工改系统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F8FB83F-E202-4B20-988E-C218D0C99025}"/>
              </a:ext>
            </a:extLst>
          </p:cNvPr>
          <p:cNvSpPr txBox="1"/>
          <p:nvPr/>
        </p:nvSpPr>
        <p:spPr>
          <a:xfrm>
            <a:off x="5499802" y="1758775"/>
            <a:ext cx="888999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建设云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CEB17E0-A0D6-430F-B3FA-5A853E442AD4}"/>
              </a:ext>
            </a:extLst>
          </p:cNvPr>
          <p:cNvSpPr txBox="1"/>
          <p:nvPr/>
        </p:nvSpPr>
        <p:spPr>
          <a:xfrm>
            <a:off x="7049967" y="1749952"/>
            <a:ext cx="756308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消防云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F55D4876-76A0-4AA1-8D6A-82D96F1B7E3F}"/>
              </a:ext>
            </a:extLst>
          </p:cNvPr>
          <p:cNvSpPr/>
          <p:nvPr/>
        </p:nvSpPr>
        <p:spPr>
          <a:xfrm>
            <a:off x="1137212" y="5906641"/>
            <a:ext cx="1205401" cy="368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不动产交易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801C987F-D9B7-45C7-9A6D-FA88967A274A}"/>
              </a:ext>
            </a:extLst>
          </p:cNvPr>
          <p:cNvSpPr txBox="1"/>
          <p:nvPr/>
        </p:nvSpPr>
        <p:spPr>
          <a:xfrm>
            <a:off x="467678" y="2752300"/>
            <a:ext cx="510917" cy="2144498"/>
          </a:xfrm>
          <a:prstGeom prst="rect">
            <a:avLst/>
          </a:prstGeom>
          <a:solidFill>
            <a:srgbClr val="1570AD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数字建</a:t>
            </a:r>
          </a:p>
          <a:p>
            <a:pPr algn="ctr"/>
            <a:r>
              <a:rPr lang="zh-CN" altLang="en-US" sz="26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筑</a:t>
            </a:r>
          </a:p>
          <a:p>
            <a:pPr algn="ctr"/>
            <a:r>
              <a:rPr lang="zh-CN" altLang="en-US" sz="26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E750F7FF-AA63-4135-8009-0B915F93D8E7}"/>
              </a:ext>
            </a:extLst>
          </p:cNvPr>
          <p:cNvSpPr/>
          <p:nvPr/>
        </p:nvSpPr>
        <p:spPr>
          <a:xfrm>
            <a:off x="350675" y="5085248"/>
            <a:ext cx="2662079" cy="1292785"/>
          </a:xfrm>
          <a:prstGeom prst="rect">
            <a:avLst/>
          </a:prstGeom>
          <a:noFill/>
          <a:ln w="28575" cmpd="sng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00800" tIns="45720" rIns="91440" bIns="45720" rtlCol="0" anchor="ctr" anchorCtr="0"/>
          <a:lstStyle/>
          <a:p>
            <a:pPr algn="ctr"/>
            <a:endParaRPr lang="zh-CN" altLang="en-US" sz="1867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4AC6BB3B-02E5-4CB7-A31C-8331BDCC593B}"/>
              </a:ext>
            </a:extLst>
          </p:cNvPr>
          <p:cNvSpPr txBox="1"/>
          <p:nvPr/>
        </p:nvSpPr>
        <p:spPr>
          <a:xfrm>
            <a:off x="527564" y="5132795"/>
            <a:ext cx="2382501" cy="420564"/>
          </a:xfrm>
          <a:prstGeom prst="rect">
            <a:avLst/>
          </a:prstGeom>
          <a:solidFill>
            <a:srgbClr val="00CC66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133" dirty="0">
                <a:solidFill>
                  <a:schemeClr val="bg1"/>
                </a:solidFill>
              </a:rPr>
              <a:t>数字住房</a:t>
            </a:r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080799C5-9250-4498-A85F-72A165045DAE}"/>
              </a:ext>
            </a:extLst>
          </p:cNvPr>
          <p:cNvGrpSpPr/>
          <p:nvPr/>
        </p:nvGrpSpPr>
        <p:grpSpPr>
          <a:xfrm>
            <a:off x="2751968" y="1593496"/>
            <a:ext cx="1186608" cy="422896"/>
            <a:chOff x="2408917" y="1111062"/>
            <a:chExt cx="1186607" cy="422896"/>
          </a:xfrm>
        </p:grpSpPr>
        <p:sp>
          <p:nvSpPr>
            <p:cNvPr id="94" name="上箭头 42">
              <a:extLst>
                <a:ext uri="{FF2B5EF4-FFF2-40B4-BE49-F238E27FC236}">
                  <a16:creationId xmlns:a16="http://schemas.microsoft.com/office/drawing/2014/main" id="{16B3E7D5-F955-4969-8B39-B1FB72B26376}"/>
                </a:ext>
              </a:extLst>
            </p:cNvPr>
            <p:cNvSpPr/>
            <p:nvPr/>
          </p:nvSpPr>
          <p:spPr>
            <a:xfrm rot="5400000">
              <a:off x="2912425" y="850860"/>
              <a:ext cx="183217" cy="1182980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 anchorCtr="0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67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DBB11ED6-87EC-4B9C-A931-9F978C089FA2}"/>
                </a:ext>
              </a:extLst>
            </p:cNvPr>
            <p:cNvSpPr txBox="1"/>
            <p:nvPr/>
          </p:nvSpPr>
          <p:spPr>
            <a:xfrm>
              <a:off x="2408917" y="1111062"/>
              <a:ext cx="804778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"/>
              </a:lvl1pPr>
            </a:lstStyle>
            <a:p>
              <a:r>
                <a:rPr lang="zh-CN" altLang="en-US" sz="1067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项目代码</a:t>
              </a:r>
            </a:p>
          </p:txBody>
        </p:sp>
      </p:grpSp>
      <p:sp>
        <p:nvSpPr>
          <p:cNvPr id="97" name="上箭头 42">
            <a:extLst>
              <a:ext uri="{FF2B5EF4-FFF2-40B4-BE49-F238E27FC236}">
                <a16:creationId xmlns:a16="http://schemas.microsoft.com/office/drawing/2014/main" id="{E7149995-AF54-44DC-8769-4BEA89BAFFBA}"/>
              </a:ext>
            </a:extLst>
          </p:cNvPr>
          <p:cNvSpPr/>
          <p:nvPr/>
        </p:nvSpPr>
        <p:spPr>
          <a:xfrm rot="5400000">
            <a:off x="5080477" y="1568210"/>
            <a:ext cx="187217" cy="65142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上箭头 42">
            <a:extLst>
              <a:ext uri="{FF2B5EF4-FFF2-40B4-BE49-F238E27FC236}">
                <a16:creationId xmlns:a16="http://schemas.microsoft.com/office/drawing/2014/main" id="{E9D4C867-9C66-4AD2-958B-B8CF31914DB6}"/>
              </a:ext>
            </a:extLst>
          </p:cNvPr>
          <p:cNvSpPr/>
          <p:nvPr/>
        </p:nvSpPr>
        <p:spPr>
          <a:xfrm rot="5400000">
            <a:off x="8286824" y="1355043"/>
            <a:ext cx="185952" cy="111397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72FD7898-0A65-4BEF-97C4-E6EF83D1F38E}"/>
              </a:ext>
            </a:extLst>
          </p:cNvPr>
          <p:cNvCxnSpPr>
            <a:cxnSpLocks/>
          </p:cNvCxnSpPr>
          <p:nvPr/>
        </p:nvCxnSpPr>
        <p:spPr>
          <a:xfrm>
            <a:off x="11664619" y="1054250"/>
            <a:ext cx="0" cy="5305309"/>
          </a:xfrm>
          <a:prstGeom prst="line">
            <a:avLst/>
          </a:prstGeom>
          <a:noFill/>
          <a:ln w="28575" cmpd="sng">
            <a:solidFill>
              <a:srgbClr val="31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58DADD0B-1E35-47E9-B0C1-AE5FAF27214A}"/>
              </a:ext>
            </a:extLst>
          </p:cNvPr>
          <p:cNvCxnSpPr>
            <a:cxnSpLocks/>
          </p:cNvCxnSpPr>
          <p:nvPr/>
        </p:nvCxnSpPr>
        <p:spPr>
          <a:xfrm>
            <a:off x="3555445" y="1054250"/>
            <a:ext cx="8109175" cy="1"/>
          </a:xfrm>
          <a:prstGeom prst="line">
            <a:avLst/>
          </a:prstGeom>
          <a:noFill/>
          <a:ln w="28575" cmpd="sng">
            <a:solidFill>
              <a:srgbClr val="31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78523C42-34FF-45FA-8C2B-3EEFD90DF1B4}"/>
              </a:ext>
            </a:extLst>
          </p:cNvPr>
          <p:cNvCxnSpPr>
            <a:cxnSpLocks/>
          </p:cNvCxnSpPr>
          <p:nvPr/>
        </p:nvCxnSpPr>
        <p:spPr>
          <a:xfrm>
            <a:off x="357287" y="2653765"/>
            <a:ext cx="0" cy="2343976"/>
          </a:xfrm>
          <a:prstGeom prst="line">
            <a:avLst/>
          </a:prstGeom>
          <a:noFill/>
          <a:ln w="28575" cmpd="sng">
            <a:solidFill>
              <a:srgbClr val="31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754B5381-09D2-4C30-9D24-42934D6D924C}"/>
              </a:ext>
            </a:extLst>
          </p:cNvPr>
          <p:cNvCxnSpPr>
            <a:cxnSpLocks/>
          </p:cNvCxnSpPr>
          <p:nvPr/>
        </p:nvCxnSpPr>
        <p:spPr>
          <a:xfrm>
            <a:off x="356261" y="5002400"/>
            <a:ext cx="2734223" cy="0"/>
          </a:xfrm>
          <a:prstGeom prst="line">
            <a:avLst/>
          </a:prstGeom>
          <a:noFill/>
          <a:ln w="28575" cmpd="sng">
            <a:solidFill>
              <a:srgbClr val="31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927826CE-FCDA-4EBD-A03A-651A6D1F6608}"/>
              </a:ext>
            </a:extLst>
          </p:cNvPr>
          <p:cNvCxnSpPr>
            <a:cxnSpLocks/>
          </p:cNvCxnSpPr>
          <p:nvPr/>
        </p:nvCxnSpPr>
        <p:spPr>
          <a:xfrm flipV="1">
            <a:off x="3074989" y="6360850"/>
            <a:ext cx="8589631" cy="11621"/>
          </a:xfrm>
          <a:prstGeom prst="line">
            <a:avLst/>
          </a:prstGeom>
          <a:noFill/>
          <a:ln w="28575" cmpd="sng">
            <a:solidFill>
              <a:srgbClr val="31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8B452711-3AE6-4A51-A8EF-6B207B53CA58}"/>
              </a:ext>
            </a:extLst>
          </p:cNvPr>
          <p:cNvCxnSpPr>
            <a:cxnSpLocks/>
          </p:cNvCxnSpPr>
          <p:nvPr/>
        </p:nvCxnSpPr>
        <p:spPr>
          <a:xfrm flipH="1">
            <a:off x="3090483" y="5064392"/>
            <a:ext cx="2573" cy="1313640"/>
          </a:xfrm>
          <a:prstGeom prst="line">
            <a:avLst/>
          </a:prstGeom>
          <a:noFill/>
          <a:ln w="28575" cmpd="sng">
            <a:solidFill>
              <a:srgbClr val="31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8" name="文本框 9">
            <a:extLst>
              <a:ext uri="{FF2B5EF4-FFF2-40B4-BE49-F238E27FC236}">
                <a16:creationId xmlns:a16="http://schemas.microsoft.com/office/drawing/2014/main" id="{AC0EAEE1-23B2-43D2-9625-ECA4C8632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444" y="260648"/>
            <a:ext cx="4623382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667" b="1" dirty="0">
                <a:solidFill>
                  <a:srgbClr val="1570A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工程建设项目全生命周期流程</a:t>
            </a:r>
            <a:endParaRPr lang="zh-CN" altLang="en-US" sz="2667" b="1" dirty="0">
              <a:solidFill>
                <a:srgbClr val="1570A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5" name="连接符: 肘形 144">
            <a:extLst>
              <a:ext uri="{FF2B5EF4-FFF2-40B4-BE49-F238E27FC236}">
                <a16:creationId xmlns:a16="http://schemas.microsoft.com/office/drawing/2014/main" id="{C09A2FB7-6BED-420C-80FA-7DD8D9672110}"/>
              </a:ext>
            </a:extLst>
          </p:cNvPr>
          <p:cNvCxnSpPr>
            <a:cxnSpLocks/>
            <a:stCxn id="171" idx="3"/>
            <a:endCxn id="179" idx="1"/>
          </p:cNvCxnSpPr>
          <p:nvPr/>
        </p:nvCxnSpPr>
        <p:spPr>
          <a:xfrm flipV="1">
            <a:off x="9696720" y="1899774"/>
            <a:ext cx="663523" cy="169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reeform 35">
            <a:extLst>
              <a:ext uri="{FF2B5EF4-FFF2-40B4-BE49-F238E27FC236}">
                <a16:creationId xmlns:a16="http://schemas.microsoft.com/office/drawing/2014/main" id="{60C759CA-997C-45D1-951A-224F81A36479}"/>
              </a:ext>
            </a:extLst>
          </p:cNvPr>
          <p:cNvSpPr>
            <a:spLocks noEditPoints="1"/>
          </p:cNvSpPr>
          <p:nvPr/>
        </p:nvSpPr>
        <p:spPr bwMode="auto">
          <a:xfrm>
            <a:off x="527564" y="1647117"/>
            <a:ext cx="349653" cy="436123"/>
          </a:xfrm>
          <a:custGeom>
            <a:avLst/>
            <a:gdLst>
              <a:gd name="T0" fmla="*/ 136 w 160"/>
              <a:gd name="T1" fmla="*/ 200 h 200"/>
              <a:gd name="T2" fmla="*/ 136 w 160"/>
              <a:gd name="T3" fmla="*/ 120 h 200"/>
              <a:gd name="T4" fmla="*/ 128 w 160"/>
              <a:gd name="T5" fmla="*/ 112 h 200"/>
              <a:gd name="T6" fmla="*/ 120 w 160"/>
              <a:gd name="T7" fmla="*/ 120 h 200"/>
              <a:gd name="T8" fmla="*/ 120 w 160"/>
              <a:gd name="T9" fmla="*/ 200 h 200"/>
              <a:gd name="T10" fmla="*/ 24 w 160"/>
              <a:gd name="T11" fmla="*/ 200 h 200"/>
              <a:gd name="T12" fmla="*/ 24 w 160"/>
              <a:gd name="T13" fmla="*/ 172 h 200"/>
              <a:gd name="T14" fmla="*/ 20 w 160"/>
              <a:gd name="T15" fmla="*/ 172 h 200"/>
              <a:gd name="T16" fmla="*/ 0 w 160"/>
              <a:gd name="T17" fmla="*/ 152 h 200"/>
              <a:gd name="T18" fmla="*/ 0 w 160"/>
              <a:gd name="T19" fmla="*/ 116 h 200"/>
              <a:gd name="T20" fmla="*/ 0 w 160"/>
              <a:gd name="T21" fmla="*/ 92 h 200"/>
              <a:gd name="T22" fmla="*/ 0 w 160"/>
              <a:gd name="T23" fmla="*/ 88 h 200"/>
              <a:gd name="T24" fmla="*/ 0 w 160"/>
              <a:gd name="T25" fmla="*/ 88 h 200"/>
              <a:gd name="T26" fmla="*/ 20 w 160"/>
              <a:gd name="T27" fmla="*/ 72 h 200"/>
              <a:gd name="T28" fmla="*/ 90 w 160"/>
              <a:gd name="T29" fmla="*/ 72 h 200"/>
              <a:gd name="T30" fmla="*/ 30 w 160"/>
              <a:gd name="T31" fmla="*/ 170 h 200"/>
              <a:gd name="T32" fmla="*/ 118 w 160"/>
              <a:gd name="T33" fmla="*/ 72 h 200"/>
              <a:gd name="T34" fmla="*/ 140 w 160"/>
              <a:gd name="T35" fmla="*/ 72 h 200"/>
              <a:gd name="T36" fmla="*/ 160 w 160"/>
              <a:gd name="T37" fmla="*/ 92 h 200"/>
              <a:gd name="T38" fmla="*/ 160 w 160"/>
              <a:gd name="T39" fmla="*/ 200 h 200"/>
              <a:gd name="T40" fmla="*/ 136 w 160"/>
              <a:gd name="T41" fmla="*/ 200 h 200"/>
              <a:gd name="T42" fmla="*/ 36 w 160"/>
              <a:gd name="T43" fmla="*/ 136 h 200"/>
              <a:gd name="T44" fmla="*/ 36 w 160"/>
              <a:gd name="T45" fmla="*/ 112 h 200"/>
              <a:gd name="T46" fmla="*/ 24 w 160"/>
              <a:gd name="T47" fmla="*/ 112 h 200"/>
              <a:gd name="T48" fmla="*/ 24 w 160"/>
              <a:gd name="T49" fmla="*/ 136 h 200"/>
              <a:gd name="T50" fmla="*/ 36 w 160"/>
              <a:gd name="T51" fmla="*/ 136 h 200"/>
              <a:gd name="T52" fmla="*/ 79 w 160"/>
              <a:gd name="T53" fmla="*/ 63 h 200"/>
              <a:gd name="T54" fmla="*/ 47 w 160"/>
              <a:gd name="T55" fmla="*/ 31 h 200"/>
              <a:gd name="T56" fmla="*/ 79 w 160"/>
              <a:gd name="T57" fmla="*/ 0 h 200"/>
              <a:gd name="T58" fmla="*/ 111 w 160"/>
              <a:gd name="T59" fmla="*/ 31 h 200"/>
              <a:gd name="T60" fmla="*/ 79 w 160"/>
              <a:gd name="T61" fmla="*/ 6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0" h="200">
                <a:moveTo>
                  <a:pt x="136" y="20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36" y="115"/>
                  <a:pt x="132" y="112"/>
                  <a:pt x="128" y="112"/>
                </a:cubicBezTo>
                <a:cubicBezTo>
                  <a:pt x="123" y="112"/>
                  <a:pt x="120" y="115"/>
                  <a:pt x="120" y="120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0" y="172"/>
                  <a:pt x="20" y="172"/>
                  <a:pt x="20" y="172"/>
                </a:cubicBezTo>
                <a:cubicBezTo>
                  <a:pt x="8" y="172"/>
                  <a:pt x="0" y="163"/>
                  <a:pt x="0" y="15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2" y="79"/>
                  <a:pt x="10" y="72"/>
                  <a:pt x="2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30" y="170"/>
                  <a:pt x="30" y="170"/>
                  <a:pt x="30" y="170"/>
                </a:cubicBezTo>
                <a:cubicBezTo>
                  <a:pt x="30" y="170"/>
                  <a:pt x="110" y="181"/>
                  <a:pt x="118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51" y="72"/>
                  <a:pt x="160" y="81"/>
                  <a:pt x="160" y="92"/>
                </a:cubicBezTo>
                <a:cubicBezTo>
                  <a:pt x="160" y="200"/>
                  <a:pt x="160" y="200"/>
                  <a:pt x="160" y="200"/>
                </a:cubicBezTo>
                <a:lnTo>
                  <a:pt x="136" y="200"/>
                </a:lnTo>
                <a:close/>
                <a:moveTo>
                  <a:pt x="36" y="136"/>
                </a:moveTo>
                <a:cubicBezTo>
                  <a:pt x="36" y="112"/>
                  <a:pt x="36" y="112"/>
                  <a:pt x="36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36"/>
                  <a:pt x="24" y="136"/>
                  <a:pt x="24" y="136"/>
                </a:cubicBezTo>
                <a:lnTo>
                  <a:pt x="36" y="136"/>
                </a:lnTo>
                <a:close/>
                <a:moveTo>
                  <a:pt x="79" y="63"/>
                </a:moveTo>
                <a:cubicBezTo>
                  <a:pt x="61" y="63"/>
                  <a:pt x="47" y="49"/>
                  <a:pt x="47" y="31"/>
                </a:cubicBezTo>
                <a:cubicBezTo>
                  <a:pt x="47" y="14"/>
                  <a:pt x="61" y="0"/>
                  <a:pt x="79" y="0"/>
                </a:cubicBezTo>
                <a:cubicBezTo>
                  <a:pt x="96" y="0"/>
                  <a:pt x="111" y="14"/>
                  <a:pt x="111" y="31"/>
                </a:cubicBezTo>
                <a:cubicBezTo>
                  <a:pt x="111" y="49"/>
                  <a:pt x="96" y="63"/>
                  <a:pt x="79" y="63"/>
                </a:cubicBezTo>
                <a:close/>
              </a:path>
            </a:pathLst>
          </a:custGeom>
          <a:solidFill>
            <a:srgbClr val="3172C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2BFB6AE8-4235-462A-AA16-8C569A6CE1CD}"/>
              </a:ext>
            </a:extLst>
          </p:cNvPr>
          <p:cNvSpPr txBox="1"/>
          <p:nvPr/>
        </p:nvSpPr>
        <p:spPr>
          <a:xfrm>
            <a:off x="1641059" y="1791370"/>
            <a:ext cx="1077863" cy="2769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发改系统</a:t>
            </a:r>
          </a:p>
        </p:txBody>
      </p:sp>
      <p:sp>
        <p:nvSpPr>
          <p:cNvPr id="131" name="上箭头 42">
            <a:extLst>
              <a:ext uri="{FF2B5EF4-FFF2-40B4-BE49-F238E27FC236}">
                <a16:creationId xmlns:a16="http://schemas.microsoft.com/office/drawing/2014/main" id="{0939B166-BED9-494C-86FB-064F3855256C}"/>
              </a:ext>
            </a:extLst>
          </p:cNvPr>
          <p:cNvSpPr/>
          <p:nvPr/>
        </p:nvSpPr>
        <p:spPr>
          <a:xfrm rot="5400000">
            <a:off x="1171253" y="1573981"/>
            <a:ext cx="187217" cy="698384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C6EAE3C9-5943-4679-84E7-F8B87F739ED7}"/>
              </a:ext>
            </a:extLst>
          </p:cNvPr>
          <p:cNvSpPr txBox="1"/>
          <p:nvPr/>
        </p:nvSpPr>
        <p:spPr>
          <a:xfrm>
            <a:off x="818615" y="1291948"/>
            <a:ext cx="942557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政府、企业投资类项目立项申请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816202FE-FDAB-4A39-93AE-A93F613DE2E8}"/>
              </a:ext>
            </a:extLst>
          </p:cNvPr>
          <p:cNvSpPr txBox="1"/>
          <p:nvPr/>
        </p:nvSpPr>
        <p:spPr>
          <a:xfrm>
            <a:off x="4750899" y="1608292"/>
            <a:ext cx="8047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项目信息</a:t>
            </a:r>
          </a:p>
        </p:txBody>
      </p: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E545DA2-5634-4D17-A17E-D753C626AEF5}"/>
              </a:ext>
            </a:extLst>
          </p:cNvPr>
          <p:cNvGrpSpPr/>
          <p:nvPr/>
        </p:nvGrpSpPr>
        <p:grpSpPr>
          <a:xfrm>
            <a:off x="6302291" y="1638889"/>
            <a:ext cx="804779" cy="377893"/>
            <a:chOff x="2849274" y="1160067"/>
            <a:chExt cx="804778" cy="377893"/>
          </a:xfrm>
        </p:grpSpPr>
        <p:sp>
          <p:nvSpPr>
            <p:cNvPr id="147" name="上箭头 42">
              <a:extLst>
                <a:ext uri="{FF2B5EF4-FFF2-40B4-BE49-F238E27FC236}">
                  <a16:creationId xmlns:a16="http://schemas.microsoft.com/office/drawing/2014/main" id="{86DBC0F3-0E7D-4F59-983A-2B03BACFFB5E}"/>
                </a:ext>
              </a:extLst>
            </p:cNvPr>
            <p:cNvSpPr/>
            <p:nvPr/>
          </p:nvSpPr>
          <p:spPr>
            <a:xfrm rot="5400000">
              <a:off x="3176202" y="1118638"/>
              <a:ext cx="187218" cy="651425"/>
            </a:xfrm>
            <a:prstGeom prst="up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 anchorCtr="0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zh-CN" altLang="en-US" sz="1867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文本框 147">
              <a:extLst>
                <a:ext uri="{FF2B5EF4-FFF2-40B4-BE49-F238E27FC236}">
                  <a16:creationId xmlns:a16="http://schemas.microsoft.com/office/drawing/2014/main" id="{DC1098C1-0F16-46C0-B3BA-AAC127C516A0}"/>
                </a:ext>
              </a:extLst>
            </p:cNvPr>
            <p:cNvSpPr txBox="1"/>
            <p:nvPr/>
          </p:nvSpPr>
          <p:spPr>
            <a:xfrm>
              <a:off x="2849274" y="1160067"/>
              <a:ext cx="804778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800"/>
              </a:lvl1pPr>
            </a:lstStyle>
            <a:p>
              <a:r>
                <a:rPr lang="zh-CN" altLang="en-US" sz="1067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拆分单体</a:t>
              </a:r>
            </a:p>
          </p:txBody>
        </p:sp>
      </p:grp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id="{D066B331-43A8-400E-B144-16683B732334}"/>
              </a:ext>
            </a:extLst>
          </p:cNvPr>
          <p:cNvCxnSpPr>
            <a:cxnSpLocks/>
          </p:cNvCxnSpPr>
          <p:nvPr/>
        </p:nvCxnSpPr>
        <p:spPr>
          <a:xfrm flipV="1">
            <a:off x="3529045" y="1028734"/>
            <a:ext cx="10904" cy="1590391"/>
          </a:xfrm>
          <a:prstGeom prst="line">
            <a:avLst/>
          </a:prstGeom>
          <a:noFill/>
          <a:ln w="28575" cmpd="sng">
            <a:solidFill>
              <a:srgbClr val="31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59855EA2-04EF-40C7-9889-3136E1487819}"/>
              </a:ext>
            </a:extLst>
          </p:cNvPr>
          <p:cNvCxnSpPr>
            <a:cxnSpLocks/>
          </p:cNvCxnSpPr>
          <p:nvPr/>
        </p:nvCxnSpPr>
        <p:spPr>
          <a:xfrm>
            <a:off x="355248" y="2611916"/>
            <a:ext cx="3179041" cy="10801"/>
          </a:xfrm>
          <a:prstGeom prst="line">
            <a:avLst/>
          </a:prstGeom>
          <a:noFill/>
          <a:ln w="28575" cmpd="sng">
            <a:solidFill>
              <a:srgbClr val="3172C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6" name="文本框 165">
            <a:extLst>
              <a:ext uri="{FF2B5EF4-FFF2-40B4-BE49-F238E27FC236}">
                <a16:creationId xmlns:a16="http://schemas.microsoft.com/office/drawing/2014/main" id="{0CC01A75-BCA2-459A-B2B0-9CF46AC8AB91}"/>
              </a:ext>
            </a:extLst>
          </p:cNvPr>
          <p:cNvSpPr txBox="1"/>
          <p:nvPr/>
        </p:nvSpPr>
        <p:spPr>
          <a:xfrm>
            <a:off x="7730388" y="1482736"/>
            <a:ext cx="148229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联合审图（施工图、消防设计审查）</a:t>
            </a:r>
          </a:p>
        </p:txBody>
      </p:sp>
      <p:sp>
        <p:nvSpPr>
          <p:cNvPr id="171" name="菱形 170">
            <a:extLst>
              <a:ext uri="{FF2B5EF4-FFF2-40B4-BE49-F238E27FC236}">
                <a16:creationId xmlns:a16="http://schemas.microsoft.com/office/drawing/2014/main" id="{AE1597DA-603C-40FF-8434-368C2BADD5FB}"/>
              </a:ext>
            </a:extLst>
          </p:cNvPr>
          <p:cNvSpPr/>
          <p:nvPr/>
        </p:nvSpPr>
        <p:spPr>
          <a:xfrm>
            <a:off x="8951653" y="1596587"/>
            <a:ext cx="745067" cy="6402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是否招标</a:t>
            </a: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493958A5-4AE3-4CE1-AF17-9ED8F8CDA73A}"/>
              </a:ext>
            </a:extLst>
          </p:cNvPr>
          <p:cNvSpPr txBox="1"/>
          <p:nvPr/>
        </p:nvSpPr>
        <p:spPr>
          <a:xfrm>
            <a:off x="9794785" y="1621042"/>
            <a:ext cx="40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7B5E6B58-B24E-4B41-AE5D-1D040F8AE502}"/>
              </a:ext>
            </a:extLst>
          </p:cNvPr>
          <p:cNvSpPr txBox="1"/>
          <p:nvPr/>
        </p:nvSpPr>
        <p:spPr>
          <a:xfrm>
            <a:off x="10360243" y="1761274"/>
            <a:ext cx="888999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建设云</a:t>
            </a:r>
          </a:p>
        </p:txBody>
      </p:sp>
      <p:sp>
        <p:nvSpPr>
          <p:cNvPr id="194" name="上箭头 42">
            <a:extLst>
              <a:ext uri="{FF2B5EF4-FFF2-40B4-BE49-F238E27FC236}">
                <a16:creationId xmlns:a16="http://schemas.microsoft.com/office/drawing/2014/main" id="{0F657DD1-9B69-4B33-9989-8FA0003A209A}"/>
              </a:ext>
            </a:extLst>
          </p:cNvPr>
          <p:cNvSpPr/>
          <p:nvPr/>
        </p:nvSpPr>
        <p:spPr>
          <a:xfrm rot="10800000">
            <a:off x="10696681" y="2055456"/>
            <a:ext cx="145417" cy="850537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文本框 194">
            <a:extLst>
              <a:ext uri="{FF2B5EF4-FFF2-40B4-BE49-F238E27FC236}">
                <a16:creationId xmlns:a16="http://schemas.microsoft.com/office/drawing/2014/main" id="{8E6B3167-0CB4-4AB3-95EC-5BC02042BBE3}"/>
              </a:ext>
            </a:extLst>
          </p:cNvPr>
          <p:cNvSpPr txBox="1"/>
          <p:nvPr/>
        </p:nvSpPr>
        <p:spPr>
          <a:xfrm>
            <a:off x="10467394" y="2131674"/>
            <a:ext cx="348878" cy="783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创建标段</a:t>
            </a:r>
          </a:p>
        </p:txBody>
      </p:sp>
      <p:sp>
        <p:nvSpPr>
          <p:cNvPr id="196" name="文本框 195">
            <a:extLst>
              <a:ext uri="{FF2B5EF4-FFF2-40B4-BE49-F238E27FC236}">
                <a16:creationId xmlns:a16="http://schemas.microsoft.com/office/drawing/2014/main" id="{5531F530-5C1F-46D3-B2A1-492102A79A9C}"/>
              </a:ext>
            </a:extLst>
          </p:cNvPr>
          <p:cNvSpPr txBox="1"/>
          <p:nvPr/>
        </p:nvSpPr>
        <p:spPr>
          <a:xfrm>
            <a:off x="10804471" y="2124265"/>
            <a:ext cx="348878" cy="783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审核标段</a:t>
            </a: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D0F3B20D-F670-4388-A4AC-7C210026DF0E}"/>
              </a:ext>
            </a:extLst>
          </p:cNvPr>
          <p:cNvSpPr txBox="1"/>
          <p:nvPr/>
        </p:nvSpPr>
        <p:spPr>
          <a:xfrm>
            <a:off x="10127798" y="2936701"/>
            <a:ext cx="1344140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招投标监管平台</a:t>
            </a:r>
          </a:p>
        </p:txBody>
      </p:sp>
      <p:sp>
        <p:nvSpPr>
          <p:cNvPr id="199" name="上箭头 42">
            <a:extLst>
              <a:ext uri="{FF2B5EF4-FFF2-40B4-BE49-F238E27FC236}">
                <a16:creationId xmlns:a16="http://schemas.microsoft.com/office/drawing/2014/main" id="{78B652C0-5FE2-4E81-9D4C-3420F3609BFF}"/>
              </a:ext>
            </a:extLst>
          </p:cNvPr>
          <p:cNvSpPr/>
          <p:nvPr/>
        </p:nvSpPr>
        <p:spPr>
          <a:xfrm rot="16200000">
            <a:off x="9577478" y="2641071"/>
            <a:ext cx="187113" cy="898928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0AC6F665-205D-4F53-B6B6-46764A9AFD0E}"/>
              </a:ext>
            </a:extLst>
          </p:cNvPr>
          <p:cNvSpPr txBox="1"/>
          <p:nvPr/>
        </p:nvSpPr>
        <p:spPr>
          <a:xfrm>
            <a:off x="7830561" y="2929778"/>
            <a:ext cx="1400940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招投标交易系统</a:t>
            </a: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164E1706-91B9-4FE3-A2C9-1AA544EF9B14}"/>
              </a:ext>
            </a:extLst>
          </p:cNvPr>
          <p:cNvSpPr txBox="1"/>
          <p:nvPr/>
        </p:nvSpPr>
        <p:spPr>
          <a:xfrm>
            <a:off x="9240145" y="2812361"/>
            <a:ext cx="80977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标段信息</a:t>
            </a:r>
          </a:p>
        </p:txBody>
      </p:sp>
      <p:sp>
        <p:nvSpPr>
          <p:cNvPr id="202" name="上箭头 42">
            <a:extLst>
              <a:ext uri="{FF2B5EF4-FFF2-40B4-BE49-F238E27FC236}">
                <a16:creationId xmlns:a16="http://schemas.microsoft.com/office/drawing/2014/main" id="{17758AEC-7FA8-4C81-AAB5-A771921EB703}"/>
              </a:ext>
            </a:extLst>
          </p:cNvPr>
          <p:cNvSpPr/>
          <p:nvPr/>
        </p:nvSpPr>
        <p:spPr>
          <a:xfrm rot="16200000">
            <a:off x="7181784" y="2531689"/>
            <a:ext cx="150021" cy="1098751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A9E0A7EB-8BBE-4024-AF8F-2E33A9126477}"/>
              </a:ext>
            </a:extLst>
          </p:cNvPr>
          <p:cNvSpPr txBox="1"/>
          <p:nvPr/>
        </p:nvSpPr>
        <p:spPr>
          <a:xfrm>
            <a:off x="6621878" y="2800488"/>
            <a:ext cx="10614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中标结果数据</a:t>
            </a:r>
          </a:p>
        </p:txBody>
      </p:sp>
      <p:sp>
        <p:nvSpPr>
          <p:cNvPr id="204" name="文本框 203">
            <a:extLst>
              <a:ext uri="{FF2B5EF4-FFF2-40B4-BE49-F238E27FC236}">
                <a16:creationId xmlns:a16="http://schemas.microsoft.com/office/drawing/2014/main" id="{416EC2D6-51A0-4765-87BA-F4B4542B2260}"/>
              </a:ext>
            </a:extLst>
          </p:cNvPr>
          <p:cNvSpPr txBox="1"/>
          <p:nvPr/>
        </p:nvSpPr>
        <p:spPr>
          <a:xfrm>
            <a:off x="5811121" y="2927625"/>
            <a:ext cx="888999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建设云</a:t>
            </a:r>
          </a:p>
        </p:txBody>
      </p:sp>
      <p:sp>
        <p:nvSpPr>
          <p:cNvPr id="205" name="上箭头 42">
            <a:extLst>
              <a:ext uri="{FF2B5EF4-FFF2-40B4-BE49-F238E27FC236}">
                <a16:creationId xmlns:a16="http://schemas.microsoft.com/office/drawing/2014/main" id="{B78BD828-34E6-40E6-89ED-6EC0E4CBBA72}"/>
              </a:ext>
            </a:extLst>
          </p:cNvPr>
          <p:cNvSpPr/>
          <p:nvPr/>
        </p:nvSpPr>
        <p:spPr>
          <a:xfrm rot="16200000">
            <a:off x="5238161" y="2600387"/>
            <a:ext cx="155456" cy="975864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文本框 205">
            <a:extLst>
              <a:ext uri="{FF2B5EF4-FFF2-40B4-BE49-F238E27FC236}">
                <a16:creationId xmlns:a16="http://schemas.microsoft.com/office/drawing/2014/main" id="{2698F910-F294-4D05-AF29-5793948F754B}"/>
              </a:ext>
            </a:extLst>
          </p:cNvPr>
          <p:cNvSpPr txBox="1"/>
          <p:nvPr/>
        </p:nvSpPr>
        <p:spPr>
          <a:xfrm>
            <a:off x="4810529" y="2783995"/>
            <a:ext cx="10614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施工合同委托</a:t>
            </a: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726202B3-E316-486C-A720-0E3DAC6BDC6F}"/>
              </a:ext>
            </a:extLst>
          </p:cNvPr>
          <p:cNvSpPr txBox="1"/>
          <p:nvPr/>
        </p:nvSpPr>
        <p:spPr>
          <a:xfrm>
            <a:off x="4924813" y="3100847"/>
            <a:ext cx="10614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单体登记</a:t>
            </a:r>
          </a:p>
        </p:txBody>
      </p:sp>
      <p:sp>
        <p:nvSpPr>
          <p:cNvPr id="216" name="文本框 215">
            <a:extLst>
              <a:ext uri="{FF2B5EF4-FFF2-40B4-BE49-F238E27FC236}">
                <a16:creationId xmlns:a16="http://schemas.microsoft.com/office/drawing/2014/main" id="{4E84D0F0-A184-4CC1-A3CE-5CD03F582DA5}"/>
              </a:ext>
            </a:extLst>
          </p:cNvPr>
          <p:cNvSpPr txBox="1"/>
          <p:nvPr/>
        </p:nvSpPr>
        <p:spPr>
          <a:xfrm>
            <a:off x="5557792" y="1103075"/>
            <a:ext cx="8047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数据共享</a:t>
            </a:r>
          </a:p>
        </p:txBody>
      </p:sp>
      <p:cxnSp>
        <p:nvCxnSpPr>
          <p:cNvPr id="227" name="连接符: 肘形 226">
            <a:extLst>
              <a:ext uri="{FF2B5EF4-FFF2-40B4-BE49-F238E27FC236}">
                <a16:creationId xmlns:a16="http://schemas.microsoft.com/office/drawing/2014/main" id="{976480FB-403E-40E1-A1BD-29CC1EA8A4E9}"/>
              </a:ext>
            </a:extLst>
          </p:cNvPr>
          <p:cNvCxnSpPr>
            <a:cxnSpLocks/>
            <a:stCxn id="9" idx="0"/>
            <a:endCxn id="166" idx="0"/>
          </p:cNvCxnSpPr>
          <p:nvPr/>
        </p:nvCxnSpPr>
        <p:spPr>
          <a:xfrm rot="5400000" flipH="1" flipV="1">
            <a:off x="6294173" y="-425646"/>
            <a:ext cx="268981" cy="4085747"/>
          </a:xfrm>
          <a:prstGeom prst="bentConnector3">
            <a:avLst>
              <a:gd name="adj1" fmla="val 18498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连接符: 肘形 229">
            <a:extLst>
              <a:ext uri="{FF2B5EF4-FFF2-40B4-BE49-F238E27FC236}">
                <a16:creationId xmlns:a16="http://schemas.microsoft.com/office/drawing/2014/main" id="{5FBA865C-26CD-4A2B-90C6-B5C0CC830B8C}"/>
              </a:ext>
            </a:extLst>
          </p:cNvPr>
          <p:cNvCxnSpPr>
            <a:cxnSpLocks/>
            <a:stCxn id="144" idx="2"/>
            <a:endCxn id="197" idx="0"/>
          </p:cNvCxnSpPr>
          <p:nvPr/>
        </p:nvCxnSpPr>
        <p:spPr>
          <a:xfrm rot="16200000" flipH="1">
            <a:off x="7440646" y="-422521"/>
            <a:ext cx="1071864" cy="5646579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文本框 236">
            <a:extLst>
              <a:ext uri="{FF2B5EF4-FFF2-40B4-BE49-F238E27FC236}">
                <a16:creationId xmlns:a16="http://schemas.microsoft.com/office/drawing/2014/main" id="{AC150A19-FE4E-45B7-9BEE-F1FB1A62B077}"/>
              </a:ext>
            </a:extLst>
          </p:cNvPr>
          <p:cNvSpPr txBox="1"/>
          <p:nvPr/>
        </p:nvSpPr>
        <p:spPr>
          <a:xfrm>
            <a:off x="3952554" y="2918448"/>
            <a:ext cx="888999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工改系统</a:t>
            </a:r>
          </a:p>
        </p:txBody>
      </p:sp>
      <p:sp>
        <p:nvSpPr>
          <p:cNvPr id="248" name="文本框 247">
            <a:extLst>
              <a:ext uri="{FF2B5EF4-FFF2-40B4-BE49-F238E27FC236}">
                <a16:creationId xmlns:a16="http://schemas.microsoft.com/office/drawing/2014/main" id="{9252A429-16F5-41E4-97B2-20E2AED7E4B8}"/>
              </a:ext>
            </a:extLst>
          </p:cNvPr>
          <p:cNvSpPr txBox="1"/>
          <p:nvPr/>
        </p:nvSpPr>
        <p:spPr>
          <a:xfrm>
            <a:off x="7504529" y="2249947"/>
            <a:ext cx="8047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数据推送</a:t>
            </a:r>
          </a:p>
        </p:txBody>
      </p:sp>
      <p:sp>
        <p:nvSpPr>
          <p:cNvPr id="249" name="上箭头 42">
            <a:extLst>
              <a:ext uri="{FF2B5EF4-FFF2-40B4-BE49-F238E27FC236}">
                <a16:creationId xmlns:a16="http://schemas.microsoft.com/office/drawing/2014/main" id="{5C592D9E-0832-4223-B767-596361D599C4}"/>
              </a:ext>
            </a:extLst>
          </p:cNvPr>
          <p:cNvSpPr/>
          <p:nvPr/>
        </p:nvSpPr>
        <p:spPr>
          <a:xfrm rot="16200000">
            <a:off x="3379592" y="2595848"/>
            <a:ext cx="155456" cy="975864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" name="文本框 249">
            <a:extLst>
              <a:ext uri="{FF2B5EF4-FFF2-40B4-BE49-F238E27FC236}">
                <a16:creationId xmlns:a16="http://schemas.microsoft.com/office/drawing/2014/main" id="{05F2DE6B-6DCD-4395-869B-83A68A8D84B6}"/>
              </a:ext>
            </a:extLst>
          </p:cNvPr>
          <p:cNvSpPr txBox="1"/>
          <p:nvPr/>
        </p:nvSpPr>
        <p:spPr>
          <a:xfrm>
            <a:off x="2980914" y="2788439"/>
            <a:ext cx="10614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四方主体信息</a:t>
            </a:r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125934D4-1AB1-408F-8AD2-416708E0B242}"/>
              </a:ext>
            </a:extLst>
          </p:cNvPr>
          <p:cNvSpPr txBox="1"/>
          <p:nvPr/>
        </p:nvSpPr>
        <p:spPr>
          <a:xfrm>
            <a:off x="3074989" y="3100694"/>
            <a:ext cx="10614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单体信息</a:t>
            </a:r>
          </a:p>
        </p:txBody>
      </p:sp>
      <p:sp>
        <p:nvSpPr>
          <p:cNvPr id="252" name="矩形 251">
            <a:extLst>
              <a:ext uri="{FF2B5EF4-FFF2-40B4-BE49-F238E27FC236}">
                <a16:creationId xmlns:a16="http://schemas.microsoft.com/office/drawing/2014/main" id="{911718D4-AF38-4E86-88E3-35606D2F30FE}"/>
              </a:ext>
            </a:extLst>
          </p:cNvPr>
          <p:cNvSpPr/>
          <p:nvPr/>
        </p:nvSpPr>
        <p:spPr>
          <a:xfrm>
            <a:off x="1931702" y="2830962"/>
            <a:ext cx="997989" cy="5707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67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施工许可证核发事项申报</a:t>
            </a:r>
          </a:p>
        </p:txBody>
      </p:sp>
      <p:sp>
        <p:nvSpPr>
          <p:cNvPr id="253" name="上箭头 42">
            <a:extLst>
              <a:ext uri="{FF2B5EF4-FFF2-40B4-BE49-F238E27FC236}">
                <a16:creationId xmlns:a16="http://schemas.microsoft.com/office/drawing/2014/main" id="{31B9E8A6-3257-4995-81CC-4F28C82AFDCE}"/>
              </a:ext>
            </a:extLst>
          </p:cNvPr>
          <p:cNvSpPr/>
          <p:nvPr/>
        </p:nvSpPr>
        <p:spPr>
          <a:xfrm rot="10800000">
            <a:off x="2339905" y="3419267"/>
            <a:ext cx="138036" cy="658812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55912321-52C0-4950-B632-751F5715C532}"/>
              </a:ext>
            </a:extLst>
          </p:cNvPr>
          <p:cNvSpPr txBox="1"/>
          <p:nvPr/>
        </p:nvSpPr>
        <p:spPr>
          <a:xfrm>
            <a:off x="2409876" y="3436259"/>
            <a:ext cx="348878" cy="6906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审批办结</a:t>
            </a:r>
          </a:p>
        </p:txBody>
      </p:sp>
      <p:sp>
        <p:nvSpPr>
          <p:cNvPr id="256" name="菱形 255">
            <a:extLst>
              <a:ext uri="{FF2B5EF4-FFF2-40B4-BE49-F238E27FC236}">
                <a16:creationId xmlns:a16="http://schemas.microsoft.com/office/drawing/2014/main" id="{758DE8C1-C39C-4834-8802-6236F3FD787C}"/>
              </a:ext>
            </a:extLst>
          </p:cNvPr>
          <p:cNvSpPr/>
          <p:nvPr/>
        </p:nvSpPr>
        <p:spPr>
          <a:xfrm>
            <a:off x="2065457" y="4113974"/>
            <a:ext cx="725987" cy="65880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33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是否通过</a:t>
            </a:r>
          </a:p>
        </p:txBody>
      </p:sp>
      <p:cxnSp>
        <p:nvCxnSpPr>
          <p:cNvPr id="257" name="连接符: 肘形 256">
            <a:extLst>
              <a:ext uri="{FF2B5EF4-FFF2-40B4-BE49-F238E27FC236}">
                <a16:creationId xmlns:a16="http://schemas.microsoft.com/office/drawing/2014/main" id="{5CE0BFD3-2B49-4D6D-B4C1-44631A7F77BC}"/>
              </a:ext>
            </a:extLst>
          </p:cNvPr>
          <p:cNvCxnSpPr>
            <a:cxnSpLocks/>
            <a:stCxn id="256" idx="3"/>
            <a:endCxn id="260" idx="1"/>
          </p:cNvCxnSpPr>
          <p:nvPr/>
        </p:nvCxnSpPr>
        <p:spPr>
          <a:xfrm flipV="1">
            <a:off x="2791444" y="4427990"/>
            <a:ext cx="732546" cy="153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文本框 257">
            <a:extLst>
              <a:ext uri="{FF2B5EF4-FFF2-40B4-BE49-F238E27FC236}">
                <a16:creationId xmlns:a16="http://schemas.microsoft.com/office/drawing/2014/main" id="{36851BD4-1A42-4B4C-97AA-86476FA6C97D}"/>
              </a:ext>
            </a:extLst>
          </p:cNvPr>
          <p:cNvSpPr txBox="1"/>
          <p:nvPr/>
        </p:nvSpPr>
        <p:spPr>
          <a:xfrm>
            <a:off x="2922897" y="4137983"/>
            <a:ext cx="40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</a:p>
        </p:txBody>
      </p:sp>
      <p:sp>
        <p:nvSpPr>
          <p:cNvPr id="260" name="文本框 259">
            <a:extLst>
              <a:ext uri="{FF2B5EF4-FFF2-40B4-BE49-F238E27FC236}">
                <a16:creationId xmlns:a16="http://schemas.microsoft.com/office/drawing/2014/main" id="{2A7ACF14-44F9-4AEE-8C14-BE969B28DD40}"/>
              </a:ext>
            </a:extLst>
          </p:cNvPr>
          <p:cNvSpPr txBox="1"/>
          <p:nvPr/>
        </p:nvSpPr>
        <p:spPr>
          <a:xfrm>
            <a:off x="3523990" y="4289490"/>
            <a:ext cx="888999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建设云</a:t>
            </a:r>
          </a:p>
        </p:txBody>
      </p:sp>
      <p:sp>
        <p:nvSpPr>
          <p:cNvPr id="270" name="上箭头 42">
            <a:extLst>
              <a:ext uri="{FF2B5EF4-FFF2-40B4-BE49-F238E27FC236}">
                <a16:creationId xmlns:a16="http://schemas.microsoft.com/office/drawing/2014/main" id="{35C5F9D8-6B72-4844-8A84-E6893522718A}"/>
              </a:ext>
            </a:extLst>
          </p:cNvPr>
          <p:cNvSpPr/>
          <p:nvPr/>
        </p:nvSpPr>
        <p:spPr>
          <a:xfrm rot="5400000">
            <a:off x="4840485" y="3932294"/>
            <a:ext cx="163928" cy="1018357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1" name="文本框 270">
            <a:extLst>
              <a:ext uri="{FF2B5EF4-FFF2-40B4-BE49-F238E27FC236}">
                <a16:creationId xmlns:a16="http://schemas.microsoft.com/office/drawing/2014/main" id="{51F97619-B3DC-415C-BE44-B21271197900}"/>
              </a:ext>
            </a:extLst>
          </p:cNvPr>
          <p:cNvSpPr txBox="1"/>
          <p:nvPr/>
        </p:nvSpPr>
        <p:spPr>
          <a:xfrm>
            <a:off x="4310848" y="4137449"/>
            <a:ext cx="124482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签发施工许可证</a:t>
            </a:r>
          </a:p>
        </p:txBody>
      </p:sp>
      <p:pic>
        <p:nvPicPr>
          <p:cNvPr id="280" name="图片 279">
            <a:extLst>
              <a:ext uri="{FF2B5EF4-FFF2-40B4-BE49-F238E27FC236}">
                <a16:creationId xmlns:a16="http://schemas.microsoft.com/office/drawing/2014/main" id="{1E2AE90B-0872-472E-A69B-5E10EF789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74" y="3748939"/>
            <a:ext cx="1948055" cy="1380955"/>
          </a:xfrm>
          <a:prstGeom prst="rect">
            <a:avLst/>
          </a:prstGeom>
        </p:spPr>
      </p:pic>
      <p:cxnSp>
        <p:nvCxnSpPr>
          <p:cNvPr id="282" name="连接符: 肘形 281">
            <a:extLst>
              <a:ext uri="{FF2B5EF4-FFF2-40B4-BE49-F238E27FC236}">
                <a16:creationId xmlns:a16="http://schemas.microsoft.com/office/drawing/2014/main" id="{C65A9667-1D70-45B9-917F-E3666F6492C2}"/>
              </a:ext>
            </a:extLst>
          </p:cNvPr>
          <p:cNvCxnSpPr>
            <a:cxnSpLocks/>
            <a:stCxn id="280" idx="0"/>
            <a:endCxn id="237" idx="2"/>
          </p:cNvCxnSpPr>
          <p:nvPr/>
        </p:nvCxnSpPr>
        <p:spPr>
          <a:xfrm rot="16200000" flipV="1">
            <a:off x="5135382" y="2457119"/>
            <a:ext cx="553492" cy="203014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文本框 284">
            <a:extLst>
              <a:ext uri="{FF2B5EF4-FFF2-40B4-BE49-F238E27FC236}">
                <a16:creationId xmlns:a16="http://schemas.microsoft.com/office/drawing/2014/main" id="{447EDF9E-60A0-4B3A-88F1-817D467D97C2}"/>
              </a:ext>
            </a:extLst>
          </p:cNvPr>
          <p:cNvSpPr txBox="1"/>
          <p:nvPr/>
        </p:nvSpPr>
        <p:spPr>
          <a:xfrm>
            <a:off x="5023128" y="3378511"/>
            <a:ext cx="80477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数据共享</a:t>
            </a:r>
          </a:p>
        </p:txBody>
      </p:sp>
      <p:sp>
        <p:nvSpPr>
          <p:cNvPr id="286" name="上箭头 42">
            <a:extLst>
              <a:ext uri="{FF2B5EF4-FFF2-40B4-BE49-F238E27FC236}">
                <a16:creationId xmlns:a16="http://schemas.microsoft.com/office/drawing/2014/main" id="{D8D67199-AD98-40EE-8393-99DFD68BD391}"/>
              </a:ext>
            </a:extLst>
          </p:cNvPr>
          <p:cNvSpPr/>
          <p:nvPr/>
        </p:nvSpPr>
        <p:spPr>
          <a:xfrm rot="5400000">
            <a:off x="7926676" y="3828167"/>
            <a:ext cx="166293" cy="1173533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7" name="文本框 286">
            <a:extLst>
              <a:ext uri="{FF2B5EF4-FFF2-40B4-BE49-F238E27FC236}">
                <a16:creationId xmlns:a16="http://schemas.microsoft.com/office/drawing/2014/main" id="{CA4ABA1E-137D-41E7-88CB-69D179086674}"/>
              </a:ext>
            </a:extLst>
          </p:cNvPr>
          <p:cNvSpPr txBox="1"/>
          <p:nvPr/>
        </p:nvSpPr>
        <p:spPr>
          <a:xfrm>
            <a:off x="8605134" y="4241638"/>
            <a:ext cx="888999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智慧工地</a:t>
            </a:r>
          </a:p>
        </p:txBody>
      </p:sp>
      <p:sp>
        <p:nvSpPr>
          <p:cNvPr id="288" name="文本框 287">
            <a:extLst>
              <a:ext uri="{FF2B5EF4-FFF2-40B4-BE49-F238E27FC236}">
                <a16:creationId xmlns:a16="http://schemas.microsoft.com/office/drawing/2014/main" id="{6B3DFFE1-027F-4D7F-9673-A69BDB177694}"/>
              </a:ext>
            </a:extLst>
          </p:cNvPr>
          <p:cNvSpPr txBox="1"/>
          <p:nvPr/>
        </p:nvSpPr>
        <p:spPr>
          <a:xfrm>
            <a:off x="7406448" y="4108756"/>
            <a:ext cx="14097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施工许可证信息</a:t>
            </a:r>
          </a:p>
        </p:txBody>
      </p:sp>
      <p:sp>
        <p:nvSpPr>
          <p:cNvPr id="290" name="上箭头 42">
            <a:extLst>
              <a:ext uri="{FF2B5EF4-FFF2-40B4-BE49-F238E27FC236}">
                <a16:creationId xmlns:a16="http://schemas.microsoft.com/office/drawing/2014/main" id="{B4B995CC-63F6-4FA9-AB2A-03A1C32CC1B0}"/>
              </a:ext>
            </a:extLst>
          </p:cNvPr>
          <p:cNvSpPr/>
          <p:nvPr/>
        </p:nvSpPr>
        <p:spPr>
          <a:xfrm rot="5400000">
            <a:off x="9949866" y="3866069"/>
            <a:ext cx="184812" cy="1079192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1" name="文本框 290">
            <a:extLst>
              <a:ext uri="{FF2B5EF4-FFF2-40B4-BE49-F238E27FC236}">
                <a16:creationId xmlns:a16="http://schemas.microsoft.com/office/drawing/2014/main" id="{B52978BC-AE30-4D03-BA18-FF878898CCB8}"/>
              </a:ext>
            </a:extLst>
          </p:cNvPr>
          <p:cNvSpPr txBox="1"/>
          <p:nvPr/>
        </p:nvSpPr>
        <p:spPr>
          <a:xfrm>
            <a:off x="9449899" y="4106485"/>
            <a:ext cx="124813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质量、安全监督</a:t>
            </a:r>
          </a:p>
        </p:txBody>
      </p:sp>
      <p:sp>
        <p:nvSpPr>
          <p:cNvPr id="294" name="文本框 293">
            <a:extLst>
              <a:ext uri="{FF2B5EF4-FFF2-40B4-BE49-F238E27FC236}">
                <a16:creationId xmlns:a16="http://schemas.microsoft.com/office/drawing/2014/main" id="{93F4D3BC-461D-450D-91F7-A65BFD6B17D1}"/>
              </a:ext>
            </a:extLst>
          </p:cNvPr>
          <p:cNvSpPr txBox="1"/>
          <p:nvPr/>
        </p:nvSpPr>
        <p:spPr>
          <a:xfrm>
            <a:off x="10581869" y="4218815"/>
            <a:ext cx="888999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建设云</a:t>
            </a:r>
          </a:p>
        </p:txBody>
      </p:sp>
      <p:sp>
        <p:nvSpPr>
          <p:cNvPr id="296" name="上箭头 42">
            <a:extLst>
              <a:ext uri="{FF2B5EF4-FFF2-40B4-BE49-F238E27FC236}">
                <a16:creationId xmlns:a16="http://schemas.microsoft.com/office/drawing/2014/main" id="{530CAE18-4235-4D32-AB68-1AF7C3AEF8F6}"/>
              </a:ext>
            </a:extLst>
          </p:cNvPr>
          <p:cNvSpPr/>
          <p:nvPr/>
        </p:nvSpPr>
        <p:spPr>
          <a:xfrm rot="10800000">
            <a:off x="10951449" y="4529921"/>
            <a:ext cx="176507" cy="1068945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" name="文本框 296">
            <a:extLst>
              <a:ext uri="{FF2B5EF4-FFF2-40B4-BE49-F238E27FC236}">
                <a16:creationId xmlns:a16="http://schemas.microsoft.com/office/drawing/2014/main" id="{E1020DB6-408E-447B-89D6-2D6D45C7D3C7}"/>
              </a:ext>
            </a:extLst>
          </p:cNvPr>
          <p:cNvSpPr txBox="1"/>
          <p:nvPr/>
        </p:nvSpPr>
        <p:spPr>
          <a:xfrm>
            <a:off x="10581867" y="5598869"/>
            <a:ext cx="888999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工改系统</a:t>
            </a:r>
          </a:p>
        </p:txBody>
      </p:sp>
      <p:sp>
        <p:nvSpPr>
          <p:cNvPr id="298" name="上箭头 42">
            <a:extLst>
              <a:ext uri="{FF2B5EF4-FFF2-40B4-BE49-F238E27FC236}">
                <a16:creationId xmlns:a16="http://schemas.microsoft.com/office/drawing/2014/main" id="{BF817850-66FF-4B47-8822-C5F7172B975A}"/>
              </a:ext>
            </a:extLst>
          </p:cNvPr>
          <p:cNvSpPr/>
          <p:nvPr/>
        </p:nvSpPr>
        <p:spPr>
          <a:xfrm rot="16200000">
            <a:off x="10000663" y="5255370"/>
            <a:ext cx="169068" cy="993343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0" name="文本框 299">
            <a:extLst>
              <a:ext uri="{FF2B5EF4-FFF2-40B4-BE49-F238E27FC236}">
                <a16:creationId xmlns:a16="http://schemas.microsoft.com/office/drawing/2014/main" id="{D8C9D8E1-5B78-43DB-BA35-BC02780699A3}"/>
              </a:ext>
            </a:extLst>
          </p:cNvPr>
          <p:cNvSpPr txBox="1"/>
          <p:nvPr/>
        </p:nvSpPr>
        <p:spPr>
          <a:xfrm>
            <a:off x="11046833" y="4575902"/>
            <a:ext cx="348878" cy="12062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质量监督报告</a:t>
            </a:r>
          </a:p>
        </p:txBody>
      </p:sp>
      <p:sp>
        <p:nvSpPr>
          <p:cNvPr id="301" name="文本框 300">
            <a:extLst>
              <a:ext uri="{FF2B5EF4-FFF2-40B4-BE49-F238E27FC236}">
                <a16:creationId xmlns:a16="http://schemas.microsoft.com/office/drawing/2014/main" id="{9E79F22C-A86A-440D-9465-132AE8A41304}"/>
              </a:ext>
            </a:extLst>
          </p:cNvPr>
          <p:cNvSpPr txBox="1"/>
          <p:nvPr/>
        </p:nvSpPr>
        <p:spPr>
          <a:xfrm>
            <a:off x="9607310" y="5380673"/>
            <a:ext cx="107919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467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联合验收</a:t>
            </a:r>
          </a:p>
        </p:txBody>
      </p:sp>
      <p:sp>
        <p:nvSpPr>
          <p:cNvPr id="302" name="矩形 301">
            <a:extLst>
              <a:ext uri="{FF2B5EF4-FFF2-40B4-BE49-F238E27FC236}">
                <a16:creationId xmlns:a16="http://schemas.microsoft.com/office/drawing/2014/main" id="{5483A935-2547-4233-84CD-5479DE811C48}"/>
              </a:ext>
            </a:extLst>
          </p:cNvPr>
          <p:cNvSpPr/>
          <p:nvPr/>
        </p:nvSpPr>
        <p:spPr>
          <a:xfrm>
            <a:off x="8471538" y="5327298"/>
            <a:ext cx="1081965" cy="839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6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“消防验收”、“竣工验收备案”等</a:t>
            </a:r>
            <a:r>
              <a:rPr lang="en-US" altLang="zh-CN" sz="106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067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1067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事项并联申报</a:t>
            </a:r>
          </a:p>
        </p:txBody>
      </p:sp>
      <p:sp>
        <p:nvSpPr>
          <p:cNvPr id="303" name="上箭头 42">
            <a:extLst>
              <a:ext uri="{FF2B5EF4-FFF2-40B4-BE49-F238E27FC236}">
                <a16:creationId xmlns:a16="http://schemas.microsoft.com/office/drawing/2014/main" id="{CD4F7D09-FFA9-4882-B08D-7CFC4CADA79C}"/>
              </a:ext>
            </a:extLst>
          </p:cNvPr>
          <p:cNvSpPr/>
          <p:nvPr/>
        </p:nvSpPr>
        <p:spPr>
          <a:xfrm rot="16200000">
            <a:off x="7827005" y="5236328"/>
            <a:ext cx="183489" cy="1035533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4" name="文本框 303">
            <a:extLst>
              <a:ext uri="{FF2B5EF4-FFF2-40B4-BE49-F238E27FC236}">
                <a16:creationId xmlns:a16="http://schemas.microsoft.com/office/drawing/2014/main" id="{36FAAD58-9017-4871-848F-B63451263396}"/>
              </a:ext>
            </a:extLst>
          </p:cNvPr>
          <p:cNvSpPr txBox="1"/>
          <p:nvPr/>
        </p:nvSpPr>
        <p:spPr>
          <a:xfrm>
            <a:off x="6511985" y="5598866"/>
            <a:ext cx="888999" cy="276999"/>
          </a:xfrm>
          <a:prstGeom prst="rect">
            <a:avLst/>
          </a:prstGeom>
          <a:solidFill>
            <a:srgbClr val="1570A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建设云</a:t>
            </a:r>
          </a:p>
        </p:txBody>
      </p:sp>
      <p:sp>
        <p:nvSpPr>
          <p:cNvPr id="306" name="文本框 305">
            <a:extLst>
              <a:ext uri="{FF2B5EF4-FFF2-40B4-BE49-F238E27FC236}">
                <a16:creationId xmlns:a16="http://schemas.microsoft.com/office/drawing/2014/main" id="{C5053B77-5711-4577-994E-33D9D041744F}"/>
              </a:ext>
            </a:extLst>
          </p:cNvPr>
          <p:cNvSpPr txBox="1"/>
          <p:nvPr/>
        </p:nvSpPr>
        <p:spPr>
          <a:xfrm>
            <a:off x="7373636" y="5454245"/>
            <a:ext cx="14097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联合验收意见书</a:t>
            </a:r>
          </a:p>
        </p:txBody>
      </p:sp>
      <p:sp>
        <p:nvSpPr>
          <p:cNvPr id="307" name="上箭头 42">
            <a:extLst>
              <a:ext uri="{FF2B5EF4-FFF2-40B4-BE49-F238E27FC236}">
                <a16:creationId xmlns:a16="http://schemas.microsoft.com/office/drawing/2014/main" id="{255BAE95-F6BE-490A-94D6-2A6925F73999}"/>
              </a:ext>
            </a:extLst>
          </p:cNvPr>
          <p:cNvSpPr/>
          <p:nvPr/>
        </p:nvSpPr>
        <p:spPr>
          <a:xfrm rot="16200000">
            <a:off x="5883948" y="5244971"/>
            <a:ext cx="183489" cy="1035533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" name="文本框 307">
            <a:extLst>
              <a:ext uri="{FF2B5EF4-FFF2-40B4-BE49-F238E27FC236}">
                <a16:creationId xmlns:a16="http://schemas.microsoft.com/office/drawing/2014/main" id="{14B092CF-B937-4134-8EA7-741A57A117F3}"/>
              </a:ext>
            </a:extLst>
          </p:cNvPr>
          <p:cNvSpPr txBox="1"/>
          <p:nvPr/>
        </p:nvSpPr>
        <p:spPr>
          <a:xfrm>
            <a:off x="5373459" y="5840365"/>
            <a:ext cx="137760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签发竣工验收备案凭证</a:t>
            </a:r>
          </a:p>
        </p:txBody>
      </p:sp>
      <p:pic>
        <p:nvPicPr>
          <p:cNvPr id="314" name="图片 313">
            <a:extLst>
              <a:ext uri="{FF2B5EF4-FFF2-40B4-BE49-F238E27FC236}">
                <a16:creationId xmlns:a16="http://schemas.microsoft.com/office/drawing/2014/main" id="{F51CE46F-1A24-4681-8587-AF6E585C9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35" y="4997742"/>
            <a:ext cx="2016727" cy="1302103"/>
          </a:xfrm>
          <a:prstGeom prst="rect">
            <a:avLst/>
          </a:prstGeom>
        </p:spPr>
      </p:pic>
      <p:sp>
        <p:nvSpPr>
          <p:cNvPr id="321" name="上箭头 42">
            <a:extLst>
              <a:ext uri="{FF2B5EF4-FFF2-40B4-BE49-F238E27FC236}">
                <a16:creationId xmlns:a16="http://schemas.microsoft.com/office/drawing/2014/main" id="{7511BF89-25B1-4DE9-97BD-34043BA83E57}"/>
              </a:ext>
            </a:extLst>
          </p:cNvPr>
          <p:cNvSpPr/>
          <p:nvPr/>
        </p:nvSpPr>
        <p:spPr>
          <a:xfrm rot="16200000">
            <a:off x="2803359" y="5238417"/>
            <a:ext cx="181989" cy="1021903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sz="1867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2" name="文本框 321">
            <a:extLst>
              <a:ext uri="{FF2B5EF4-FFF2-40B4-BE49-F238E27FC236}">
                <a16:creationId xmlns:a16="http://schemas.microsoft.com/office/drawing/2014/main" id="{CEDB33F7-1793-41D8-9973-311A1453952C}"/>
              </a:ext>
            </a:extLst>
          </p:cNvPr>
          <p:cNvSpPr txBox="1"/>
          <p:nvPr/>
        </p:nvSpPr>
        <p:spPr>
          <a:xfrm>
            <a:off x="2335218" y="5774401"/>
            <a:ext cx="140972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"/>
            </a:lvl1pPr>
          </a:lstStyle>
          <a:p>
            <a:r>
              <a:rPr lang="zh-CN" altLang="en-US" sz="106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单体信息</a:t>
            </a:r>
          </a:p>
        </p:txBody>
      </p:sp>
    </p:spTree>
    <p:extLst>
      <p:ext uri="{BB962C8B-B14F-4D97-AF65-F5344CB8AC3E}">
        <p14:creationId xmlns:p14="http://schemas.microsoft.com/office/powerpoint/2010/main" val="179309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330" y="395605"/>
            <a:ext cx="661225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一张表单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消防设计审查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950" y="1108075"/>
            <a:ext cx="11233785" cy="251523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消防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设计审查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一张表单：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lang="en-US" altLang="zh-CN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工程情况</a:t>
            </a:r>
            <a:r>
              <a:rPr lang="en-US" altLang="zh-CN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内单体信息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根据项目代码自动从建设云设计合同</a:t>
            </a:r>
            <a:r>
              <a:rPr lang="zh-CN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获取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，企业无需再手动进行填写。单体信息仅显示该项目在建设云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设计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合同内的，填写表单时</a:t>
            </a:r>
            <a:r>
              <a:rPr lang="zh-CN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只可删除重复的单体，不得随意删除</a:t>
            </a:r>
            <a:r>
              <a:rPr lang="zh-CN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。若删除错误可点击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还原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进行恢复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。若建设云已承接但工改未获取到信息，请检查</a:t>
            </a:r>
            <a:r>
              <a:rPr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建设云与工改系统项目代码是否一致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，或</a:t>
            </a:r>
            <a:r>
              <a:rPr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合同推送状态是否为“是”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若施工许可证为线下办理，请检查是否已经在建设云完成补录。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企业填写完表单所有内容后点击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保存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" y="3759835"/>
            <a:ext cx="4776470" cy="23901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" y="3846195"/>
            <a:ext cx="6313170" cy="24218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365" y="3931920"/>
            <a:ext cx="7461885" cy="24218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330" y="395605"/>
            <a:ext cx="58896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一张表单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施工许可证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960755"/>
            <a:ext cx="5975985" cy="31559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6442710" y="960755"/>
            <a:ext cx="5448300" cy="528510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施工许可证一张表单：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系统根据项目代码自动从建设云获取四方主体信息及单体信息，企业无需再手动进行填写（单位或单体编码如有多余的需企业自行删除），若单体删除错误，可点击“还原单体”恢复。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红框为四方主体信息，仅显示该项目在建设云合同内的，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填写表单时无法进行新增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，项目总承包单位信息获取建设云施工合同信息，如没有则填写“无”。若建设云已承接但工改未获取到信息，请检查</a:t>
            </a:r>
            <a:r>
              <a:rPr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建设云与工改系统项目代码是否一致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，或</a:t>
            </a:r>
            <a:r>
              <a:rPr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合同推送状态是否为“是”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企业填写完表单所有内容后点击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保存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特别注意：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建设单位在申请施工许可证时，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如果表单显示单体编号与审图合格证的单体编号不一致，</a:t>
            </a:r>
            <a:r>
              <a:rPr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应以施工合同下的单体编号为准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937000"/>
            <a:ext cx="5975985" cy="27444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330" y="395605"/>
            <a:ext cx="58896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一张表单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供电报装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1950" y="967105"/>
            <a:ext cx="11324590" cy="78359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供电报装一张表单：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工单编号由系统自动生成，供电单位根据企业选择的街道进行匹配，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企业填写完表单所有内容后点击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保存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2021840"/>
            <a:ext cx="7258685" cy="31845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5206365"/>
            <a:ext cx="7258685" cy="98298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330" y="395605"/>
            <a:ext cx="56407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一张表单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消防验收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备案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584450" y="3679825"/>
            <a:ext cx="1189355" cy="43751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消防验收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1950" y="1031240"/>
            <a:ext cx="11294745" cy="251523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消防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验收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备案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一张表单：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lang="en-US" altLang="zh-CN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工程情况</a:t>
            </a:r>
            <a:r>
              <a:rPr lang="en-US" altLang="zh-CN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内单体信息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根据项目代码自动从建设云设计合同</a:t>
            </a:r>
            <a:r>
              <a:rPr lang="zh-CN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获取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，企业无需再手动进行填写。单体信息仅显示该项目在建设云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设计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合同内的，填写表单时</a:t>
            </a:r>
            <a:r>
              <a:rPr lang="zh-CN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只可删除本次不进行消防验收或备案的单体，不得随意删除</a:t>
            </a:r>
            <a:r>
              <a:rPr lang="zh-CN" dirty="0" err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。若删除错误可点击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 err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还原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dirty="0" err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进行恢复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。若建设云已承接但工改未获取到信息，请检查</a:t>
            </a:r>
            <a:r>
              <a:rPr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建设云与工改系统项目代码是否一致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，或</a:t>
            </a:r>
            <a:r>
              <a:rPr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合同推送状态是否为“是”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若施工许可证为线下办理，请检查是否已经在建设云完成补录。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企业填写完表单所有内容后点击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保存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213090" y="3679825"/>
            <a:ext cx="1189355" cy="43751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消防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备案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4227830"/>
            <a:ext cx="5495290" cy="2176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920" y="4227830"/>
            <a:ext cx="5434330" cy="2177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330" y="395605"/>
            <a:ext cx="44723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一张表单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联合验收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26095" y="1306195"/>
            <a:ext cx="3583305" cy="459232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联合验收一张表单：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企业申报联合验收前，需在建设云新系统上先办理质量验收，办结通过后需上传监督告知书并生成质量监督报告后，才会生成单体竣工验收编号，“一张表单”才可以获取到单体信息。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系统根据项目代码自动从建设云获取单体信息，</a:t>
            </a:r>
            <a:r>
              <a:rPr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企业无法进行新增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，若</a:t>
            </a:r>
            <a:r>
              <a:rPr lang="zh-CN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存在本次不进行验收的单体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，企业可自行删除</a:t>
            </a:r>
            <a:r>
              <a:rPr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，若单体删除错误，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可点击“还原”恢复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，填写完成后，点击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保存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988185"/>
            <a:ext cx="7491095" cy="37382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5641340"/>
            <a:ext cx="7503795" cy="9677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1022985"/>
            <a:ext cx="7504430" cy="10661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35874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材料一单清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950" y="1042670"/>
            <a:ext cx="10908665" cy="43751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企业上传申报事项所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有必传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材料后，点击“提交申请”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，等待片刻即可完成申报。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365" y="1592580"/>
            <a:ext cx="6177915" cy="32905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365" y="4858385"/>
            <a:ext cx="6177915" cy="16313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35874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并联申报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完成申报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950" y="1042670"/>
            <a:ext cx="10908665" cy="43751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申报成功后，可以在此页面查看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本次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申报的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项目信息、申报的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事项及完成申报时间。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55" y="1793875"/>
            <a:ext cx="6883400" cy="45186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35874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项目申报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撤件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61950" y="976630"/>
            <a:ext cx="11363960" cy="78359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企业在申报完成后，如发现申报错误、材料上传错误等问题，可以在“申报列表”中进行撤件，若窗口已经受理，则撤件按钮置灰，无法进行操作。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960" y="1880870"/>
            <a:ext cx="8409305" cy="44132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2069842"/>
            <a:ext cx="4205288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600" b="1" dirty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5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3070226"/>
            <a:ext cx="3344695" cy="5835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accent1"/>
                </a:solidFill>
                <a:latin typeface="+mn-lt"/>
                <a:ea typeface="+mn-ea"/>
              </a:rPr>
              <a:t>PART FOUR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800" dirty="0">
                <a:sym typeface="+mn-lt"/>
              </a:rPr>
              <a:t>项目查看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35874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项目查看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申报列表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1950" y="980440"/>
            <a:ext cx="11363960" cy="78359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企业可以在申报列表中查看办理中及已办结的项目，同时可以分别查看每个项目的基本信息、所申报的事项、上传的材料。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1853565"/>
            <a:ext cx="5816600" cy="462153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2051050"/>
            <a:ext cx="6513195" cy="33674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6287536" y="901840"/>
            <a:ext cx="4772891" cy="477289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283458" y="1495976"/>
            <a:ext cx="3584618" cy="358461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6675">
            <a:noFill/>
          </a:ln>
          <a:effectLst>
            <a:outerShdw blurRad="165100" dist="1397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703138" y="2543199"/>
            <a:ext cx="2777826" cy="1354217"/>
            <a:chOff x="7703138" y="2543199"/>
            <a:chExt cx="2777826" cy="1354217"/>
          </a:xfrm>
        </p:grpSpPr>
        <p:sp>
          <p:nvSpPr>
            <p:cNvPr id="9" name="矩形 8"/>
            <p:cNvSpPr/>
            <p:nvPr/>
          </p:nvSpPr>
          <p:spPr>
            <a:xfrm>
              <a:off x="7703138" y="2543199"/>
              <a:ext cx="27778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800" b="1" spc="-150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  <a:endParaRPr lang="zh-CN" altLang="en-US" sz="13800" b="1" spc="-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302347" y="3374196"/>
              <a:ext cx="14824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spc="-150" dirty="0">
                  <a:solidFill>
                    <a:schemeClr val="bg1"/>
                  </a:solidFill>
                  <a:cs typeface="+mn-ea"/>
                  <a:sym typeface="+mn-lt"/>
                </a:rPr>
                <a:t>目 录</a:t>
              </a:r>
              <a:endParaRPr lang="zh-CN" altLang="en-US" sz="7200" spc="-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125230" y="4681599"/>
            <a:ext cx="647291" cy="889494"/>
            <a:chOff x="8453385" y="763061"/>
            <a:chExt cx="1311778" cy="1802618"/>
          </a:xfrm>
        </p:grpSpPr>
        <p:sp>
          <p:nvSpPr>
            <p:cNvPr id="14" name="任意多边形: 形状 13"/>
            <p:cNvSpPr/>
            <p:nvPr/>
          </p:nvSpPr>
          <p:spPr>
            <a:xfrm rot="1962515" flipH="1">
              <a:off x="8676877" y="763061"/>
              <a:ext cx="104712" cy="1312392"/>
            </a:xfrm>
            <a:custGeom>
              <a:avLst/>
              <a:gdLst>
                <a:gd name="connsiteX0" fmla="*/ 17044 w 104712"/>
                <a:gd name="connsiteY0" fmla="*/ 9768 h 1312392"/>
                <a:gd name="connsiteX1" fmla="*/ 0 w 104712"/>
                <a:gd name="connsiteY1" fmla="*/ 0 h 1312392"/>
                <a:gd name="connsiteX2" fmla="*/ 0 w 104712"/>
                <a:gd name="connsiteY2" fmla="*/ 1312392 h 1312392"/>
                <a:gd name="connsiteX3" fmla="*/ 35980 w 104712"/>
                <a:gd name="connsiteY3" fmla="*/ 1292612 h 1312392"/>
                <a:gd name="connsiteX4" fmla="*/ 104712 w 104712"/>
                <a:gd name="connsiteY4" fmla="*/ 1234845 h 1312392"/>
                <a:gd name="connsiteX5" fmla="*/ 104711 w 104712"/>
                <a:gd name="connsiteY5" fmla="*/ 76431 h 1312392"/>
                <a:gd name="connsiteX6" fmla="*/ 81109 w 104712"/>
                <a:gd name="connsiteY6" fmla="*/ 55632 h 1312392"/>
                <a:gd name="connsiteX7" fmla="*/ 17044 w 104712"/>
                <a:gd name="connsiteY7" fmla="*/ 9768 h 131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2" h="1312392">
                  <a:moveTo>
                    <a:pt x="17044" y="9768"/>
                  </a:moveTo>
                  <a:lnTo>
                    <a:pt x="0" y="0"/>
                  </a:lnTo>
                  <a:lnTo>
                    <a:pt x="0" y="1312392"/>
                  </a:lnTo>
                  <a:lnTo>
                    <a:pt x="35980" y="1292612"/>
                  </a:lnTo>
                  <a:lnTo>
                    <a:pt x="104712" y="1234845"/>
                  </a:lnTo>
                  <a:lnTo>
                    <a:pt x="104711" y="76431"/>
                  </a:lnTo>
                  <a:lnTo>
                    <a:pt x="81109" y="55632"/>
                  </a:lnTo>
                  <a:cubicBezTo>
                    <a:pt x="60759" y="39441"/>
                    <a:pt x="39398" y="24124"/>
                    <a:pt x="17044" y="976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 rot="1962515" flipH="1">
              <a:off x="8800140" y="774537"/>
              <a:ext cx="104714" cy="1448834"/>
            </a:xfrm>
            <a:custGeom>
              <a:avLst/>
              <a:gdLst>
                <a:gd name="connsiteX0" fmla="*/ 104712 w 104714"/>
                <a:gd name="connsiteY0" fmla="*/ 43655 h 1448834"/>
                <a:gd name="connsiteX1" fmla="*/ 95472 w 104714"/>
                <a:gd name="connsiteY1" fmla="*/ 38359 h 1448834"/>
                <a:gd name="connsiteX2" fmla="*/ 24871 w 104714"/>
                <a:gd name="connsiteY2" fmla="*/ 6880 h 1448834"/>
                <a:gd name="connsiteX3" fmla="*/ 1 w 104714"/>
                <a:gd name="connsiteY3" fmla="*/ 0 h 1448834"/>
                <a:gd name="connsiteX4" fmla="*/ 0 w 104714"/>
                <a:gd name="connsiteY4" fmla="*/ 1448834 h 1448834"/>
                <a:gd name="connsiteX5" fmla="*/ 52417 w 104714"/>
                <a:gd name="connsiteY5" fmla="*/ 1432039 h 1448834"/>
                <a:gd name="connsiteX6" fmla="*/ 104714 w 104714"/>
                <a:gd name="connsiteY6" fmla="*/ 1403290 h 1448834"/>
                <a:gd name="connsiteX7" fmla="*/ 104712 w 104714"/>
                <a:gd name="connsiteY7" fmla="*/ 43655 h 14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4" h="1448834">
                  <a:moveTo>
                    <a:pt x="104712" y="43655"/>
                  </a:moveTo>
                  <a:lnTo>
                    <a:pt x="95472" y="38359"/>
                  </a:lnTo>
                  <a:cubicBezTo>
                    <a:pt x="72282" y="26590"/>
                    <a:pt x="48719" y="16103"/>
                    <a:pt x="24871" y="6880"/>
                  </a:cubicBezTo>
                  <a:lnTo>
                    <a:pt x="1" y="0"/>
                  </a:lnTo>
                  <a:lnTo>
                    <a:pt x="0" y="1448834"/>
                  </a:lnTo>
                  <a:lnTo>
                    <a:pt x="52417" y="1432039"/>
                  </a:lnTo>
                  <a:lnTo>
                    <a:pt x="104714" y="1403290"/>
                  </a:lnTo>
                  <a:lnTo>
                    <a:pt x="104712" y="4365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 rot="1962515" flipH="1">
              <a:off x="8552566" y="799383"/>
              <a:ext cx="104714" cy="1083610"/>
            </a:xfrm>
            <a:custGeom>
              <a:avLst/>
              <a:gdLst>
                <a:gd name="connsiteX0" fmla="*/ 1 w 104714"/>
                <a:gd name="connsiteY0" fmla="*/ 0 h 1083610"/>
                <a:gd name="connsiteX1" fmla="*/ 0 w 104714"/>
                <a:gd name="connsiteY1" fmla="*/ 1083610 h 1083610"/>
                <a:gd name="connsiteX2" fmla="*/ 4995 w 104714"/>
                <a:gd name="connsiteY2" fmla="*/ 1079412 h 1083610"/>
                <a:gd name="connsiteX3" fmla="*/ 101966 w 104714"/>
                <a:gd name="connsiteY3" fmla="*/ 957351 h 1083610"/>
                <a:gd name="connsiteX4" fmla="*/ 104714 w 104714"/>
                <a:gd name="connsiteY4" fmla="*/ 952556 h 1083610"/>
                <a:gd name="connsiteX5" fmla="*/ 104713 w 104714"/>
                <a:gd name="connsiteY5" fmla="*/ 134068 h 1083610"/>
                <a:gd name="connsiteX6" fmla="*/ 89647 w 104714"/>
                <a:gd name="connsiteY6" fmla="*/ 106662 h 1083610"/>
                <a:gd name="connsiteX7" fmla="*/ 1 w 104714"/>
                <a:gd name="connsiteY7" fmla="*/ 0 h 108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4" h="1083610">
                  <a:moveTo>
                    <a:pt x="1" y="0"/>
                  </a:moveTo>
                  <a:lnTo>
                    <a:pt x="0" y="1083610"/>
                  </a:lnTo>
                  <a:lnTo>
                    <a:pt x="4995" y="1079412"/>
                  </a:lnTo>
                  <a:cubicBezTo>
                    <a:pt x="40694" y="1042796"/>
                    <a:pt x="73255" y="1002057"/>
                    <a:pt x="101966" y="957351"/>
                  </a:cubicBezTo>
                  <a:lnTo>
                    <a:pt x="104714" y="952556"/>
                  </a:lnTo>
                  <a:lnTo>
                    <a:pt x="104713" y="134068"/>
                  </a:lnTo>
                  <a:lnTo>
                    <a:pt x="89647" y="1066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 rot="1962515" flipH="1">
              <a:off x="8923675" y="818506"/>
              <a:ext cx="104713" cy="1519455"/>
            </a:xfrm>
            <a:custGeom>
              <a:avLst/>
              <a:gdLst>
                <a:gd name="connsiteX0" fmla="*/ 104712 w 104713"/>
                <a:gd name="connsiteY0" fmla="*/ 23718 h 1519455"/>
                <a:gd name="connsiteX1" fmla="*/ 25864 w 104713"/>
                <a:gd name="connsiteY1" fmla="*/ 1907 h 1519455"/>
                <a:gd name="connsiteX2" fmla="*/ 0 w 104713"/>
                <a:gd name="connsiteY2" fmla="*/ 0 h 1519455"/>
                <a:gd name="connsiteX3" fmla="*/ 0 w 104713"/>
                <a:gd name="connsiteY3" fmla="*/ 1519455 h 1519455"/>
                <a:gd name="connsiteX4" fmla="*/ 58577 w 104713"/>
                <a:gd name="connsiteY4" fmla="*/ 1512453 h 1519455"/>
                <a:gd name="connsiteX5" fmla="*/ 104713 w 104713"/>
                <a:gd name="connsiteY5" fmla="*/ 1497671 h 1519455"/>
                <a:gd name="connsiteX6" fmla="*/ 104712 w 104713"/>
                <a:gd name="connsiteY6" fmla="*/ 23718 h 151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3" h="1519455">
                  <a:moveTo>
                    <a:pt x="104712" y="23718"/>
                  </a:moveTo>
                  <a:lnTo>
                    <a:pt x="25864" y="1907"/>
                  </a:lnTo>
                  <a:lnTo>
                    <a:pt x="0" y="0"/>
                  </a:lnTo>
                  <a:lnTo>
                    <a:pt x="0" y="1519455"/>
                  </a:lnTo>
                  <a:lnTo>
                    <a:pt x="58577" y="1512453"/>
                  </a:lnTo>
                  <a:lnTo>
                    <a:pt x="104713" y="1497671"/>
                  </a:lnTo>
                  <a:lnTo>
                    <a:pt x="104712" y="2371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 rot="1962515" flipH="1">
              <a:off x="9046781" y="888675"/>
              <a:ext cx="104711" cy="1539011"/>
            </a:xfrm>
            <a:custGeom>
              <a:avLst/>
              <a:gdLst>
                <a:gd name="connsiteX0" fmla="*/ 104711 w 104711"/>
                <a:gd name="connsiteY0" fmla="*/ 5928 h 1539011"/>
                <a:gd name="connsiteX1" fmla="*/ 24304 w 104711"/>
                <a:gd name="connsiteY1" fmla="*/ 0 h 1539011"/>
                <a:gd name="connsiteX2" fmla="*/ 0 w 104711"/>
                <a:gd name="connsiteY2" fmla="*/ 2906 h 1539011"/>
                <a:gd name="connsiteX3" fmla="*/ 0 w 104711"/>
                <a:gd name="connsiteY3" fmla="*/ 1534680 h 1539011"/>
                <a:gd name="connsiteX4" fmla="*/ 58739 w 104711"/>
                <a:gd name="connsiteY4" fmla="*/ 1539011 h 1539011"/>
                <a:gd name="connsiteX5" fmla="*/ 104711 w 104711"/>
                <a:gd name="connsiteY5" fmla="*/ 1533515 h 1539011"/>
                <a:gd name="connsiteX6" fmla="*/ 104711 w 104711"/>
                <a:gd name="connsiteY6" fmla="*/ 5928 h 153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1" h="1539011">
                  <a:moveTo>
                    <a:pt x="104711" y="5928"/>
                  </a:moveTo>
                  <a:lnTo>
                    <a:pt x="24304" y="0"/>
                  </a:lnTo>
                  <a:lnTo>
                    <a:pt x="0" y="2906"/>
                  </a:lnTo>
                  <a:lnTo>
                    <a:pt x="0" y="1534680"/>
                  </a:lnTo>
                  <a:lnTo>
                    <a:pt x="58739" y="1539011"/>
                  </a:lnTo>
                  <a:lnTo>
                    <a:pt x="104711" y="1533515"/>
                  </a:lnTo>
                  <a:lnTo>
                    <a:pt x="104711" y="592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 rot="1962515" flipH="1">
              <a:off x="8453385" y="937805"/>
              <a:ext cx="77312" cy="665739"/>
            </a:xfrm>
            <a:custGeom>
              <a:avLst/>
              <a:gdLst>
                <a:gd name="connsiteX0" fmla="*/ 0 w 77312"/>
                <a:gd name="connsiteY0" fmla="*/ 0 h 665739"/>
                <a:gd name="connsiteX1" fmla="*/ 0 w 77312"/>
                <a:gd name="connsiteY1" fmla="*/ 665739 h 665739"/>
                <a:gd name="connsiteX2" fmla="*/ 25837 w 77312"/>
                <a:gd name="connsiteY2" fmla="*/ 607792 h 665739"/>
                <a:gd name="connsiteX3" fmla="*/ 14519 w 77312"/>
                <a:gd name="connsiteY3" fmla="*/ 26411 h 665739"/>
                <a:gd name="connsiteX4" fmla="*/ 0 w 77312"/>
                <a:gd name="connsiteY4" fmla="*/ 0 h 66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12" h="665739">
                  <a:moveTo>
                    <a:pt x="0" y="0"/>
                  </a:moveTo>
                  <a:lnTo>
                    <a:pt x="0" y="665739"/>
                  </a:lnTo>
                  <a:lnTo>
                    <a:pt x="25837" y="607792"/>
                  </a:lnTo>
                  <a:cubicBezTo>
                    <a:pt x="99621" y="417009"/>
                    <a:pt x="92536" y="208010"/>
                    <a:pt x="14519" y="264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 rot="1962515" flipH="1">
              <a:off x="9170154" y="975888"/>
              <a:ext cx="104712" cy="1523643"/>
            </a:xfrm>
            <a:custGeom>
              <a:avLst/>
              <a:gdLst>
                <a:gd name="connsiteX0" fmla="*/ 104712 w 104712"/>
                <a:gd name="connsiteY0" fmla="*/ 0 h 1523643"/>
                <a:gd name="connsiteX1" fmla="*/ 24467 w 104712"/>
                <a:gd name="connsiteY1" fmla="*/ 9593 h 1523643"/>
                <a:gd name="connsiteX2" fmla="*/ 0 w 104712"/>
                <a:gd name="connsiteY2" fmla="*/ 17432 h 1523643"/>
                <a:gd name="connsiteX3" fmla="*/ 0 w 104712"/>
                <a:gd name="connsiteY3" fmla="*/ 1504321 h 1523643"/>
                <a:gd name="connsiteX4" fmla="*/ 57179 w 104712"/>
                <a:gd name="connsiteY4" fmla="*/ 1520139 h 1523643"/>
                <a:gd name="connsiteX5" fmla="*/ 104711 w 104712"/>
                <a:gd name="connsiteY5" fmla="*/ 1523643 h 1523643"/>
                <a:gd name="connsiteX6" fmla="*/ 104712 w 104712"/>
                <a:gd name="connsiteY6" fmla="*/ 0 h 152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2" h="1523643">
                  <a:moveTo>
                    <a:pt x="104712" y="0"/>
                  </a:moveTo>
                  <a:lnTo>
                    <a:pt x="24467" y="9593"/>
                  </a:lnTo>
                  <a:lnTo>
                    <a:pt x="0" y="17432"/>
                  </a:lnTo>
                  <a:lnTo>
                    <a:pt x="0" y="1504321"/>
                  </a:lnTo>
                  <a:lnTo>
                    <a:pt x="57179" y="1520139"/>
                  </a:lnTo>
                  <a:lnTo>
                    <a:pt x="104711" y="1523643"/>
                  </a:lnTo>
                  <a:lnTo>
                    <a:pt x="10471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 rot="1962515" flipH="1">
              <a:off x="9293676" y="1086121"/>
              <a:ext cx="104712" cy="1461770"/>
            </a:xfrm>
            <a:custGeom>
              <a:avLst/>
              <a:gdLst>
                <a:gd name="connsiteX0" fmla="*/ 104712 w 104712"/>
                <a:gd name="connsiteY0" fmla="*/ 0 h 1461770"/>
                <a:gd name="connsiteX1" fmla="*/ 30628 w 104712"/>
                <a:gd name="connsiteY1" fmla="*/ 23737 h 1461770"/>
                <a:gd name="connsiteX2" fmla="*/ 1 w 104712"/>
                <a:gd name="connsiteY2" fmla="*/ 40574 h 1461770"/>
                <a:gd name="connsiteX3" fmla="*/ 0 w 104712"/>
                <a:gd name="connsiteY3" fmla="*/ 1422958 h 1461770"/>
                <a:gd name="connsiteX4" fmla="*/ 58174 w 104712"/>
                <a:gd name="connsiteY4" fmla="*/ 1448896 h 1461770"/>
                <a:gd name="connsiteX5" fmla="*/ 104712 w 104712"/>
                <a:gd name="connsiteY5" fmla="*/ 1461770 h 1461770"/>
                <a:gd name="connsiteX6" fmla="*/ 104712 w 104712"/>
                <a:gd name="connsiteY6" fmla="*/ 0 h 14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2" h="1461770">
                  <a:moveTo>
                    <a:pt x="104712" y="0"/>
                  </a:moveTo>
                  <a:lnTo>
                    <a:pt x="30628" y="23737"/>
                  </a:lnTo>
                  <a:lnTo>
                    <a:pt x="1" y="40574"/>
                  </a:lnTo>
                  <a:lnTo>
                    <a:pt x="0" y="1422958"/>
                  </a:lnTo>
                  <a:lnTo>
                    <a:pt x="58174" y="1448896"/>
                  </a:lnTo>
                  <a:lnTo>
                    <a:pt x="104712" y="1461770"/>
                  </a:lnTo>
                  <a:lnTo>
                    <a:pt x="10471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 rot="1962515" flipH="1">
              <a:off x="9416548" y="1228956"/>
              <a:ext cx="104711" cy="1336723"/>
            </a:xfrm>
            <a:custGeom>
              <a:avLst/>
              <a:gdLst>
                <a:gd name="connsiteX0" fmla="*/ 104711 w 104711"/>
                <a:gd name="connsiteY0" fmla="*/ 0 h 1336723"/>
                <a:gd name="connsiteX1" fmla="*/ 47063 w 104711"/>
                <a:gd name="connsiteY1" fmla="*/ 31692 h 1336723"/>
                <a:gd name="connsiteX2" fmla="*/ 0 w 104711"/>
                <a:gd name="connsiteY2" fmla="*/ 71247 h 1336723"/>
                <a:gd name="connsiteX3" fmla="*/ 0 w 104711"/>
                <a:gd name="connsiteY3" fmla="*/ 1266967 h 1336723"/>
                <a:gd name="connsiteX4" fmla="*/ 1934 w 104711"/>
                <a:gd name="connsiteY4" fmla="*/ 1268672 h 1336723"/>
                <a:gd name="connsiteX5" fmla="*/ 65999 w 104711"/>
                <a:gd name="connsiteY5" fmla="*/ 1314536 h 1336723"/>
                <a:gd name="connsiteX6" fmla="*/ 104711 w 104711"/>
                <a:gd name="connsiteY6" fmla="*/ 1336723 h 1336723"/>
                <a:gd name="connsiteX7" fmla="*/ 104711 w 104711"/>
                <a:gd name="connsiteY7" fmla="*/ 0 h 133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1" h="1336723">
                  <a:moveTo>
                    <a:pt x="104711" y="0"/>
                  </a:moveTo>
                  <a:lnTo>
                    <a:pt x="47063" y="31692"/>
                  </a:lnTo>
                  <a:lnTo>
                    <a:pt x="0" y="71247"/>
                  </a:lnTo>
                  <a:lnTo>
                    <a:pt x="0" y="1266967"/>
                  </a:lnTo>
                  <a:lnTo>
                    <a:pt x="1934" y="1268672"/>
                  </a:lnTo>
                  <a:cubicBezTo>
                    <a:pt x="22284" y="1284863"/>
                    <a:pt x="43645" y="1300180"/>
                    <a:pt x="65999" y="1314536"/>
                  </a:cubicBezTo>
                  <a:lnTo>
                    <a:pt x="104711" y="1336723"/>
                  </a:lnTo>
                  <a:lnTo>
                    <a:pt x="104711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 rot="1962515" flipH="1">
              <a:off x="9540116" y="1414899"/>
              <a:ext cx="104712" cy="1123285"/>
            </a:xfrm>
            <a:custGeom>
              <a:avLst/>
              <a:gdLst>
                <a:gd name="connsiteX0" fmla="*/ 104712 w 104712"/>
                <a:gd name="connsiteY0" fmla="*/ 0 h 1123285"/>
                <a:gd name="connsiteX1" fmla="*/ 78049 w 104712"/>
                <a:gd name="connsiteY1" fmla="*/ 22409 h 1123285"/>
                <a:gd name="connsiteX2" fmla="*/ 26943 w 104712"/>
                <a:gd name="connsiteY2" fmla="*/ 80405 h 1123285"/>
                <a:gd name="connsiteX3" fmla="*/ 0 w 104712"/>
                <a:gd name="connsiteY3" fmla="*/ 118040 h 1123285"/>
                <a:gd name="connsiteX4" fmla="*/ 0 w 104712"/>
                <a:gd name="connsiteY4" fmla="*/ 1003015 h 1123285"/>
                <a:gd name="connsiteX5" fmla="*/ 90723 w 104712"/>
                <a:gd name="connsiteY5" fmla="*/ 1110958 h 1123285"/>
                <a:gd name="connsiteX6" fmla="*/ 104712 w 104712"/>
                <a:gd name="connsiteY6" fmla="*/ 1123285 h 1123285"/>
                <a:gd name="connsiteX7" fmla="*/ 104712 w 104712"/>
                <a:gd name="connsiteY7" fmla="*/ 0 h 11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2" h="1123285">
                  <a:moveTo>
                    <a:pt x="104712" y="0"/>
                  </a:moveTo>
                  <a:lnTo>
                    <a:pt x="78049" y="22409"/>
                  </a:lnTo>
                  <a:cubicBezTo>
                    <a:pt x="60200" y="40717"/>
                    <a:pt x="43135" y="60055"/>
                    <a:pt x="26943" y="80405"/>
                  </a:cubicBezTo>
                  <a:lnTo>
                    <a:pt x="0" y="118040"/>
                  </a:lnTo>
                  <a:lnTo>
                    <a:pt x="0" y="1003015"/>
                  </a:lnTo>
                  <a:lnTo>
                    <a:pt x="90723" y="1110958"/>
                  </a:lnTo>
                  <a:lnTo>
                    <a:pt x="104712" y="1123285"/>
                  </a:lnTo>
                  <a:lnTo>
                    <a:pt x="10471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 rot="1962515" flipH="1">
              <a:off x="9666183" y="1678150"/>
              <a:ext cx="98980" cy="745770"/>
            </a:xfrm>
            <a:custGeom>
              <a:avLst/>
              <a:gdLst>
                <a:gd name="connsiteX0" fmla="*/ 98980 w 98980"/>
                <a:gd name="connsiteY0" fmla="*/ 0 h 745770"/>
                <a:gd name="connsiteX1" fmla="*/ 82954 w 98980"/>
                <a:gd name="connsiteY1" fmla="*/ 27962 h 745770"/>
                <a:gd name="connsiteX2" fmla="*/ 62793 w 98980"/>
                <a:gd name="connsiteY2" fmla="*/ 679944 h 745770"/>
                <a:gd name="connsiteX3" fmla="*/ 98980 w 98980"/>
                <a:gd name="connsiteY3" fmla="*/ 745770 h 745770"/>
                <a:gd name="connsiteX4" fmla="*/ 98980 w 98980"/>
                <a:gd name="connsiteY4" fmla="*/ 0 h 7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80" h="745770">
                  <a:moveTo>
                    <a:pt x="98980" y="0"/>
                  </a:moveTo>
                  <a:lnTo>
                    <a:pt x="82954" y="27962"/>
                  </a:lnTo>
                  <a:cubicBezTo>
                    <a:pt x="-22973" y="236668"/>
                    <a:pt x="-24976" y="475645"/>
                    <a:pt x="62793" y="679944"/>
                  </a:cubicBezTo>
                  <a:lnTo>
                    <a:pt x="98980" y="745770"/>
                  </a:lnTo>
                  <a:lnTo>
                    <a:pt x="9898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10028874" y="5238240"/>
            <a:ext cx="192712" cy="1927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66675">
            <a:solidFill>
              <a:schemeClr val="bg1"/>
            </a:solidFill>
          </a:ln>
          <a:effectLst>
            <a:outerShdw blurRad="127000" dist="1397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69375" y="374872"/>
            <a:ext cx="3565525" cy="721235"/>
            <a:chOff x="569375" y="374872"/>
            <a:chExt cx="3565525" cy="721235"/>
          </a:xfrm>
        </p:grpSpPr>
        <p:sp>
          <p:nvSpPr>
            <p:cNvPr id="28" name="矩形 27"/>
            <p:cNvSpPr/>
            <p:nvPr/>
          </p:nvSpPr>
          <p:spPr>
            <a:xfrm>
              <a:off x="569731" y="695997"/>
              <a:ext cx="26935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000" b="1" dirty="0">
                  <a:solidFill>
                    <a:srgbClr val="5B9BD5">
                      <a:lumMod val="75000"/>
                    </a:srgbClr>
                  </a:solidFill>
                  <a:effectLst>
                    <a:reflection blurRad="6350" stA="20000" endPos="45500" dir="5400000" sy="-100000" algn="bl" rotWithShape="0"/>
                  </a:effectLst>
                  <a:cs typeface="+mn-ea"/>
                  <a:sym typeface="+mn-lt"/>
                </a:rPr>
                <a:t>—— </a:t>
              </a:r>
              <a:r>
                <a:rPr lang="zh-CN" altLang="en-US" sz="2000" b="1" dirty="0">
                  <a:solidFill>
                    <a:srgbClr val="5B9BD5">
                      <a:lumMod val="75000"/>
                    </a:srgbClr>
                  </a:solidFill>
                  <a:effectLst>
                    <a:reflection blurRad="6350" stA="20000" endPos="45500" dir="5400000" sy="-100000" algn="bl" rotWithShape="0"/>
                  </a:effectLst>
                  <a:cs typeface="+mn-ea"/>
                  <a:sym typeface="+mn-lt"/>
                </a:rPr>
                <a:t>操作指南</a:t>
              </a:r>
              <a:r>
                <a:rPr lang="en-US" altLang="zh-CN" sz="2000" b="1" dirty="0">
                  <a:solidFill>
                    <a:srgbClr val="5B9BD5">
                      <a:lumMod val="75000"/>
                    </a:srgbClr>
                  </a:solidFill>
                  <a:effectLst>
                    <a:reflection blurRad="6350" stA="20000" endPos="45500" dir="5400000" sy="-100000" algn="bl" rotWithShape="0"/>
                  </a:effectLst>
                  <a:cs typeface="+mn-ea"/>
                  <a:sym typeface="+mn-lt"/>
                </a:rPr>
                <a:t>-</a:t>
              </a:r>
              <a:r>
                <a:rPr lang="zh-CN" altLang="en-US" sz="2000" b="1" dirty="0">
                  <a:solidFill>
                    <a:srgbClr val="5B9BD5">
                      <a:lumMod val="75000"/>
                    </a:srgbClr>
                  </a:solidFill>
                  <a:effectLst>
                    <a:reflection blurRad="6350" stA="20000" endPos="45500" dir="5400000" sy="-100000" algn="bl" rotWithShape="0"/>
                  </a:effectLst>
                  <a:cs typeface="+mn-ea"/>
                  <a:sym typeface="+mn-lt"/>
                </a:rPr>
                <a:t>企业端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69375" y="374872"/>
              <a:ext cx="3565525" cy="3987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dist"/>
              <a:r>
                <a:rPr lang="zh-CN" altLang="en-US" sz="2000" b="1" dirty="0">
                  <a:solidFill>
                    <a:srgbClr val="5B9BD5">
                      <a:lumMod val="75000"/>
                    </a:srgbClr>
                  </a:solidFill>
                  <a:effectLst>
                    <a:reflection blurRad="6350" stA="20000" endPos="45500" dir="5400000" sy="-100000" algn="bl" rotWithShape="0"/>
                  </a:effectLst>
                  <a:cs typeface="+mn-ea"/>
                  <a:sym typeface="+mn-lt"/>
                </a:rPr>
                <a:t>工程建设项目审批管理系统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01600" y="1495976"/>
            <a:ext cx="4717309" cy="646331"/>
            <a:chOff x="578427" y="1697312"/>
            <a:chExt cx="4717309" cy="646331"/>
          </a:xfrm>
        </p:grpSpPr>
        <p:sp>
          <p:nvSpPr>
            <p:cNvPr id="4" name="矩形 3"/>
            <p:cNvSpPr/>
            <p:nvPr/>
          </p:nvSpPr>
          <p:spPr>
            <a:xfrm>
              <a:off x="1482446" y="1758868"/>
              <a:ext cx="3151899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系统登录</a:t>
              </a:r>
              <a:endParaRPr lang="zh-CN" altLang="en-US" sz="7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78427" y="1697312"/>
              <a:ext cx="614287" cy="646331"/>
              <a:chOff x="706948" y="1708096"/>
              <a:chExt cx="614287" cy="64633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6948" y="1708096"/>
                <a:ext cx="614287" cy="61428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66675">
                <a:noFill/>
              </a:ln>
              <a:effectLst>
                <a:outerShdw blurRad="165100" dist="1397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33864" y="1708096"/>
                <a:ext cx="5604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1</a:t>
                </a:r>
                <a:endParaRPr lang="zh-CN" altLang="en-US" sz="8800" b="1" dirty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34" name="等腰三角形 33"/>
            <p:cNvSpPr/>
            <p:nvPr/>
          </p:nvSpPr>
          <p:spPr>
            <a:xfrm rot="5400000">
              <a:off x="1313180" y="1943100"/>
              <a:ext cx="142350" cy="12271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1125006" y="2261709"/>
              <a:ext cx="4170730" cy="44253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101600" y="2441520"/>
            <a:ext cx="4833677" cy="646331"/>
            <a:chOff x="578427" y="1697312"/>
            <a:chExt cx="4833677" cy="646331"/>
          </a:xfrm>
        </p:grpSpPr>
        <p:sp>
          <p:nvSpPr>
            <p:cNvPr id="41" name="矩形 40"/>
            <p:cNvSpPr/>
            <p:nvPr/>
          </p:nvSpPr>
          <p:spPr>
            <a:xfrm>
              <a:off x="1482446" y="1758868"/>
              <a:ext cx="3929658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项目管理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78427" y="1697312"/>
              <a:ext cx="614287" cy="646331"/>
              <a:chOff x="706948" y="1708096"/>
              <a:chExt cx="614287" cy="64633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706948" y="1708096"/>
                <a:ext cx="614287" cy="61428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66675">
                <a:noFill/>
              </a:ln>
              <a:effectLst>
                <a:outerShdw blurRad="165100" dist="1397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33864" y="1708096"/>
                <a:ext cx="5604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2</a:t>
                </a:r>
                <a:endParaRPr lang="zh-CN" altLang="en-US" sz="8800" b="1" dirty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43" name="等腰三角形 42"/>
            <p:cNvSpPr/>
            <p:nvPr/>
          </p:nvSpPr>
          <p:spPr>
            <a:xfrm rot="5400000">
              <a:off x="1313180" y="1943100"/>
              <a:ext cx="142350" cy="12271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/>
            <p:nvPr/>
          </p:nvCxnSpPr>
          <p:spPr>
            <a:xfrm flipV="1">
              <a:off x="1125006" y="2261709"/>
              <a:ext cx="4170730" cy="44253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1101600" y="3387064"/>
            <a:ext cx="4717309" cy="646331"/>
            <a:chOff x="578427" y="1697312"/>
            <a:chExt cx="4717309" cy="646331"/>
          </a:xfrm>
        </p:grpSpPr>
        <p:sp>
          <p:nvSpPr>
            <p:cNvPr id="48" name="矩形 47"/>
            <p:cNvSpPr/>
            <p:nvPr/>
          </p:nvSpPr>
          <p:spPr>
            <a:xfrm>
              <a:off x="1482446" y="1758868"/>
              <a:ext cx="3151899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项目申报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578427" y="1697312"/>
              <a:ext cx="614287" cy="646331"/>
              <a:chOff x="706948" y="1708096"/>
              <a:chExt cx="614287" cy="64633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706948" y="1708096"/>
                <a:ext cx="614287" cy="61428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66675">
                <a:noFill/>
              </a:ln>
              <a:effectLst>
                <a:outerShdw blurRad="165100" dist="1397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733864" y="1708096"/>
                <a:ext cx="5604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3</a:t>
                </a:r>
                <a:endParaRPr lang="zh-CN" altLang="en-US" sz="8800" b="1" dirty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0" name="等腰三角形 49"/>
            <p:cNvSpPr/>
            <p:nvPr/>
          </p:nvSpPr>
          <p:spPr>
            <a:xfrm rot="5400000">
              <a:off x="1313180" y="1943100"/>
              <a:ext cx="142350" cy="12271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1125006" y="2261709"/>
              <a:ext cx="4170730" cy="44253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1101600" y="4332608"/>
            <a:ext cx="4844997" cy="646331"/>
            <a:chOff x="578427" y="1697312"/>
            <a:chExt cx="4844997" cy="646331"/>
          </a:xfrm>
        </p:grpSpPr>
        <p:sp>
          <p:nvSpPr>
            <p:cNvPr id="55" name="矩形 54"/>
            <p:cNvSpPr/>
            <p:nvPr/>
          </p:nvSpPr>
          <p:spPr>
            <a:xfrm>
              <a:off x="1482446" y="1758868"/>
              <a:ext cx="3940978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项目查看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578427" y="1697312"/>
              <a:ext cx="614287" cy="646331"/>
              <a:chOff x="706948" y="1708096"/>
              <a:chExt cx="614287" cy="64633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706948" y="1708096"/>
                <a:ext cx="614287" cy="61428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66675">
                <a:noFill/>
              </a:ln>
              <a:effectLst>
                <a:outerShdw blurRad="165100" dist="1397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733864" y="1708096"/>
                <a:ext cx="5604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4</a:t>
                </a:r>
                <a:endParaRPr lang="zh-CN" altLang="en-US" sz="8800" b="1" dirty="0">
                  <a:solidFill>
                    <a:schemeClr val="bg1"/>
                  </a:solidFill>
                  <a:latin typeface="Impact" panose="020B0806030902050204" pitchFamily="34" charset="0"/>
                  <a:cs typeface="+mn-ea"/>
                  <a:sym typeface="+mn-lt"/>
                </a:endParaRPr>
              </a:p>
            </p:txBody>
          </p:sp>
        </p:grpSp>
        <p:sp>
          <p:nvSpPr>
            <p:cNvPr id="57" name="等腰三角形 56"/>
            <p:cNvSpPr/>
            <p:nvPr/>
          </p:nvSpPr>
          <p:spPr>
            <a:xfrm rot="5400000">
              <a:off x="1313180" y="1943100"/>
              <a:ext cx="142350" cy="12271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" name="直接连接符 57"/>
            <p:cNvCxnSpPr/>
            <p:nvPr/>
          </p:nvCxnSpPr>
          <p:spPr>
            <a:xfrm flipV="1">
              <a:off x="1125006" y="2261709"/>
              <a:ext cx="4170730" cy="44254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158750" y="5278123"/>
            <a:ext cx="4844997" cy="645160"/>
            <a:chOff x="578427" y="1697312"/>
            <a:chExt cx="4844997" cy="645160"/>
          </a:xfrm>
        </p:grpSpPr>
        <p:sp>
          <p:nvSpPr>
            <p:cNvPr id="3" name="矩形 2"/>
            <p:cNvSpPr/>
            <p:nvPr/>
          </p:nvSpPr>
          <p:spPr>
            <a:xfrm>
              <a:off x="1482446" y="1758868"/>
              <a:ext cx="3940978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注意事项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78427" y="1697312"/>
              <a:ext cx="614287" cy="645160"/>
              <a:chOff x="706948" y="1708096"/>
              <a:chExt cx="614287" cy="64516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706948" y="1708096"/>
                <a:ext cx="614287" cy="61428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66675">
                <a:noFill/>
              </a:ln>
              <a:effectLst>
                <a:outerShdw blurRad="165100" dist="139700" dir="2700000" algn="t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733864" y="1708096"/>
                <a:ext cx="560455" cy="645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latin typeface="Impact" panose="020B0806030902050204" pitchFamily="34" charset="0"/>
                    <a:cs typeface="+mn-ea"/>
                    <a:sym typeface="+mn-lt"/>
                  </a:rPr>
                  <a:t>5</a:t>
                </a:r>
              </a:p>
            </p:txBody>
          </p:sp>
        </p:grpSp>
        <p:sp>
          <p:nvSpPr>
            <p:cNvPr id="8" name="等腰三角形 7"/>
            <p:cNvSpPr/>
            <p:nvPr/>
          </p:nvSpPr>
          <p:spPr>
            <a:xfrm rot="5400000">
              <a:off x="1313180" y="1943100"/>
              <a:ext cx="142350" cy="12271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1125006" y="2261709"/>
              <a:ext cx="4170730" cy="44254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35874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项目查看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办件列表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558" b="-185"/>
          <a:stretch>
            <a:fillRect/>
          </a:stretch>
        </p:blipFill>
        <p:spPr>
          <a:xfrm>
            <a:off x="3963035" y="2620645"/>
            <a:ext cx="8007985" cy="367855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" y="1696720"/>
            <a:ext cx="6973570" cy="31432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61950" y="976630"/>
            <a:ext cx="11363960" cy="43751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企业可以在办件列表中查看项目办理进度及办理意见。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2069842"/>
            <a:ext cx="4205288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600" b="1" dirty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05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3070226"/>
            <a:ext cx="3344695" cy="5835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accent1"/>
                </a:solidFill>
                <a:latin typeface="+mn-lt"/>
                <a:ea typeface="+mn-ea"/>
              </a:rPr>
              <a:t>PART FIVE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800" dirty="0">
                <a:sym typeface="+mn-lt"/>
              </a:rPr>
              <a:t>注意事项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35874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注意事项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浏览器选择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5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269"/>
          <a:stretch>
            <a:fillRect/>
          </a:stretch>
        </p:blipFill>
        <p:spPr>
          <a:xfrm>
            <a:off x="361950" y="2598420"/>
            <a:ext cx="6202045" cy="3752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774190"/>
            <a:ext cx="7679055" cy="12915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61950" y="1028700"/>
            <a:ext cx="11450320" cy="43751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建议企业申报时使用谷歌浏览器、火狐浏览器、360极速浏览器（需切换为极速模式）等主流浏览器浏览本网站。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02425" y="3663950"/>
            <a:ext cx="5043170" cy="112966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若企业登录账号进入“法人空间”-“我的项目”后，页面不展示项目信息，而显示为乱码，则需要将浏览器的“兼容模式”修改为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“极速模式”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330" y="395605"/>
            <a:ext cx="44545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注意事项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市/州/区级项目申报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5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1950" y="1028700"/>
            <a:ext cx="11450320" cy="147637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企业在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申报</a:t>
            </a:r>
            <a:r>
              <a:rPr lang="zh-CN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地市级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地州级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地区级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审批事项时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：</a:t>
            </a: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若该级行政区划无窗口人员，</a:t>
            </a:r>
            <a:r>
              <a:rPr lang="zh-CN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则需要</a:t>
            </a:r>
            <a:r>
              <a:rPr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在勾选【建设地点】时添加</a:t>
            </a:r>
            <a:r>
              <a:rPr lang="zh-CN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所在</a:t>
            </a:r>
            <a:r>
              <a:rPr lang="zh-CN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地区县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市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州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区</a:t>
            </a:r>
            <a:r>
              <a:rPr lang="zh-CN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级行政区划</a:t>
            </a:r>
            <a:r>
              <a:rPr lang="zh-CN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（如吐鲁番市、伊犁哈萨克自治州、喀什地区等）</a:t>
            </a:r>
            <a:r>
              <a:rPr lang="zh-CN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，否则无法推送项目至所在地区县窗口进行受理；</a:t>
            </a:r>
            <a:endParaRPr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若该级行政区划有窗口人员，则可以直接在审批行政区划内进行勾选。</a:t>
            </a:r>
            <a:endParaRPr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260" y="2755265"/>
            <a:ext cx="6508115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2069842"/>
            <a:ext cx="4205288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600" b="1" dirty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05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3070226"/>
            <a:ext cx="3344695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accent1"/>
                </a:solidFill>
                <a:latin typeface="+mn-lt"/>
                <a:ea typeface="+mn-ea"/>
              </a:rPr>
              <a:t>PART ONE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800" dirty="0">
                <a:sym typeface="+mn-lt"/>
              </a:rPr>
              <a:t>系统登录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187550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系统登录</a:t>
            </a:r>
            <a:endParaRPr lang="zh-CN" altLang="en-US" sz="6600" b="1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65125" y="890905"/>
            <a:ext cx="11463020" cy="1129665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企业</a:t>
            </a:r>
            <a:r>
              <a:rPr 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可百度</a:t>
            </a:r>
            <a:r>
              <a:rPr lang="en-US" altLang="zh-CN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“</a:t>
            </a:r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新疆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政务服务</a:t>
            </a:r>
            <a:r>
              <a:rPr lang="en-US" altLang="zh-CN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”</a:t>
            </a:r>
            <a:r>
              <a:rPr lang="zh-CN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或</a:t>
            </a:r>
            <a:r>
              <a:rPr 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输入网址</a:t>
            </a:r>
            <a:r>
              <a:rPr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（https://zwfw.xinjiang.gov.cn/）</a:t>
            </a:r>
            <a:r>
              <a:rPr 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进入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新疆政务服务网</a:t>
            </a:r>
            <a:r>
              <a:rPr 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首页</a:t>
            </a:r>
            <a:r>
              <a:rPr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，</a:t>
            </a:r>
            <a:r>
              <a:rPr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选择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对应地州</a:t>
            </a:r>
            <a:r>
              <a:rPr 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（如吐鲁番市），</a:t>
            </a:r>
            <a:r>
              <a:rPr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点击“</a:t>
            </a:r>
            <a:r>
              <a:rPr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工程并联审批</a:t>
            </a:r>
            <a:r>
              <a:rPr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”</a:t>
            </a:r>
            <a:r>
              <a:rPr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，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进入</a:t>
            </a:r>
            <a:r>
              <a:rPr 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吐鲁番市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工程建设项目审批</a:t>
            </a:r>
            <a:r>
              <a:rPr 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管理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系统</a:t>
            </a:r>
            <a:r>
              <a:rPr 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；</a:t>
            </a:r>
            <a:r>
              <a:rPr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或</a:t>
            </a:r>
            <a:r>
              <a:rPr 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直接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输入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对应地州</a:t>
            </a:r>
            <a:r>
              <a:rPr 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（如吐鲁番市）工程建设项目审批管理系统地址</a:t>
            </a:r>
            <a:r>
              <a:rPr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（http://36.189.231.82:8084/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aplanmis</a:t>
            </a:r>
            <a:r>
              <a:rPr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-mall/）</a:t>
            </a: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进入</a:t>
            </a:r>
            <a:r>
              <a:rPr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860"/>
          <a:stretch>
            <a:fillRect/>
          </a:stretch>
        </p:blipFill>
        <p:spPr>
          <a:xfrm>
            <a:off x="1331277" y="2069535"/>
            <a:ext cx="9529445" cy="222059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825" y="4086860"/>
            <a:ext cx="7041515" cy="25673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187550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系统登录</a:t>
            </a:r>
            <a:endParaRPr lang="zh-CN" altLang="en-US" sz="6600" b="1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64490" y="890905"/>
            <a:ext cx="11463020" cy="78359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进入工程建设项目审批管理系统首页后，企业可以点击“登录”或“法人空间”输入账号密码进行登录，如没有账号请先进行注册（推荐企业用户注册法人账号），注册成功后再进行登录。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30" y="3130550"/>
            <a:ext cx="5618480" cy="2362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" y="1693545"/>
            <a:ext cx="5657215" cy="23837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cxnSp>
        <p:nvCxnSpPr>
          <p:cNvPr id="2" name="直接箭头连接符 1"/>
          <p:cNvCxnSpPr/>
          <p:nvPr/>
        </p:nvCxnSpPr>
        <p:spPr>
          <a:xfrm>
            <a:off x="5829300" y="1884680"/>
            <a:ext cx="1382395" cy="1149350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" y="3639820"/>
            <a:ext cx="5652135" cy="30048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2069842"/>
            <a:ext cx="4205288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600" b="1" dirty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054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1" y="3070226"/>
            <a:ext cx="3344695" cy="5835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accent1"/>
                </a:solidFill>
                <a:latin typeface="+mn-lt"/>
                <a:ea typeface="+mn-ea"/>
              </a:rPr>
              <a:t>PART TWO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800" dirty="0">
                <a:sym typeface="+mn-lt"/>
              </a:rPr>
              <a:t>项目管理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35874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项目管理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我的项目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61950" y="945515"/>
            <a:ext cx="11184255" cy="78359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企业在“我的项目”中可查看在工改系统中已经录入的所有项目，同时“联网查询”功能可以将在“投资项目在线审批监管平台”已通过发改立项赋码的项目获取至工改系统。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35" y="1878965"/>
            <a:ext cx="8811895" cy="45662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43611" y="395736"/>
            <a:ext cx="35874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项目管理</a:t>
            </a: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- 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新增项目</a:t>
            </a:r>
          </a:p>
        </p:txBody>
      </p:sp>
      <p:sp>
        <p:nvSpPr>
          <p:cNvPr id="12" name="矩形 11"/>
          <p:cNvSpPr/>
          <p:nvPr/>
        </p:nvSpPr>
        <p:spPr>
          <a:xfrm>
            <a:off x="362198" y="306242"/>
            <a:ext cx="520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61950" y="897255"/>
            <a:ext cx="11184255" cy="78359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若项目在“投资项目在线审批监管平台”已通过发改立项赋码，企业可在“我的项目”中输入完整的项目代码或项目名称，点击“联网查询”获取项目至工改系统。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4573905"/>
            <a:ext cx="5473065" cy="2044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240" y="4570730"/>
            <a:ext cx="5882640" cy="20453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361950" y="3742690"/>
            <a:ext cx="11282045" cy="78359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25000"/>
              </a:lnSpc>
              <a:buClrTx/>
              <a:buSzTx/>
              <a:buFontTx/>
            </a:pPr>
            <a:r>
              <a:rPr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若项目无需在发改立项赋码的，如装饰装修类、投资金额低于30万等情况的，企业可自行新增项目，项目基本信息填写完整、保存成功后，在“我的项目”中即可查看到新增的项目。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1713865"/>
            <a:ext cx="5989320" cy="19843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70C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1604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6"/>
  <p:tag name="KSO_WM_SLIDE_ID" val="custom160436_12"/>
  <p:tag name="KSO_WM_SLIDE_INDEX" val="12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TAG_VERSION" val="1.0"/>
  <p:tag name="KSO_WM_TEMPLATE_SUBCATEGORY" val="0"/>
  <p:tag name="KSO_WM_TEMPLATE_MASTER_TYPE" val="1"/>
  <p:tag name="KSO_WM_TEMPLATE_COLOR_TYPE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e"/>
  <p:tag name="KSO_WM_UNIT_ID" val="custom160436_12*e*2"/>
  <p:tag name="KSO_WM_TEMPLATE_CATEGORY" val="custom"/>
  <p:tag name="KSO_WM_TEMPLATE_INDEX" val="160436"/>
  <p:tag name="KSO_WM_UNIT_INDEX" val="2"/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UNIT_PRESET_TEXT" val="01"/>
  <p:tag name="KSO_WM_UNIT_NOCLEAR" val="0"/>
  <p:tag name="KSO_WM_UNIT_VALUE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6"/>
  <p:tag name="KSO_WM_UNIT_TYPE" val="i"/>
  <p:tag name="KSO_WM_UNIT_INDEX" val="1"/>
  <p:tag name="KSO_WM_UNIT_ID" val="custom160436_12*i*1"/>
  <p:tag name="KSO_WM_UNIT_LAYERLEVEL" val="1"/>
  <p:tag name="KSO_WM_UNIT_HIGHLIGHT" val="0"/>
  <p:tag name="KSO_WM_UNIT_COMPATIBLE" val="0"/>
  <p:tag name="KSO_WM_UNIT_NOCLEAR" val="0"/>
  <p:tag name="KSO_WM_UNIT_DIAGRAM_ISNUMVISUAL" val="0"/>
  <p:tag name="KSO_WM_UNIT_DIAGRAM_ISREFERUNIT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6"/>
  <p:tag name="KSO_WM_UNIT_TYPE" val="a"/>
  <p:tag name="KSO_WM_UNIT_INDEX" val="1"/>
  <p:tag name="KSO_WM_UNIT_ID" val="custom160436_12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_INDEX" val="3"/>
  <p:tag name="KSO_WM_UNIT_PRESET_TEXT_LEN" val="11"/>
  <p:tag name="KSO_WM_UNIT_ISNUMDGMTITLE" val="0"/>
  <p:tag name="KSO_WM_UNIT_NOCLEAR" val="0"/>
  <p:tag name="KSO_WM_UNIT_DIAGRAM_ISNUMVISUAL" val="0"/>
  <p:tag name="KSO_WM_UNIT_DIAGRAM_ISREFERUNIT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6"/>
  <p:tag name="KSO_WM_SLIDE_ID" val="custom160436_12"/>
  <p:tag name="KSO_WM_SLIDE_INDEX" val="12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TAG_VERSION" val="1.0"/>
  <p:tag name="KSO_WM_TEMPLATE_SUBCATEGORY" val="0"/>
  <p:tag name="KSO_WM_TEMPLATE_MASTER_TYPE" val="1"/>
  <p:tag name="KSO_WM_TEMPLATE_COLOR_TYP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e"/>
  <p:tag name="KSO_WM_UNIT_ID" val="custom160436_12*e*2"/>
  <p:tag name="KSO_WM_TEMPLATE_CATEGORY" val="custom"/>
  <p:tag name="KSO_WM_TEMPLATE_INDEX" val="160436"/>
  <p:tag name="KSO_WM_UNIT_INDEX" val="2"/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UNIT_PRESET_TEXT" val="01"/>
  <p:tag name="KSO_WM_UNIT_NOCLEAR" val="0"/>
  <p:tag name="KSO_WM_UNIT_VALUE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6"/>
  <p:tag name="KSO_WM_UNIT_TYPE" val="i"/>
  <p:tag name="KSO_WM_UNIT_INDEX" val="1"/>
  <p:tag name="KSO_WM_UNIT_ID" val="custom160436_12*i*1"/>
  <p:tag name="KSO_WM_UNIT_LAYERLEVEL" val="1"/>
  <p:tag name="KSO_WM_UNIT_HIGHLIGHT" val="0"/>
  <p:tag name="KSO_WM_UNIT_COMPATIBLE" val="0"/>
  <p:tag name="KSO_WM_UNIT_NOCLEAR" val="0"/>
  <p:tag name="KSO_WM_UNIT_DIAGRAM_ISNUMVISUAL" val="0"/>
  <p:tag name="KSO_WM_UNIT_DIAGRAM_ISREFERUNIT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6"/>
  <p:tag name="KSO_WM_UNIT_TYPE" val="a"/>
  <p:tag name="KSO_WM_UNIT_INDEX" val="1"/>
  <p:tag name="KSO_WM_UNIT_ID" val="custom160436_12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_INDEX" val="3"/>
  <p:tag name="KSO_WM_UNIT_PRESET_TEXT_LEN" val="11"/>
  <p:tag name="KSO_WM_UNIT_ISNUMDGMTITLE" val="0"/>
  <p:tag name="KSO_WM_UNIT_NOCLEAR" val="0"/>
  <p:tag name="KSO_WM_UNIT_DIAGRAM_ISNUMVISUAL" val="0"/>
  <p:tag name="KSO_WM_UNIT_DIAGRAM_ISREFERUNIT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6"/>
  <p:tag name="KSO_WM_SLIDE_ID" val="custom160436_12"/>
  <p:tag name="KSO_WM_SLIDE_INDEX" val="12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TAG_VERSION" val="1.0"/>
  <p:tag name="KSO_WM_TEMPLATE_SUBCATEGORY" val="0"/>
  <p:tag name="KSO_WM_TEMPLATE_MASTER_TYPE" val="1"/>
  <p:tag name="KSO_WM_TEMPLATE_COLOR_TYPE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e"/>
  <p:tag name="KSO_WM_UNIT_ID" val="custom160436_12*e*2"/>
  <p:tag name="KSO_WM_TEMPLATE_CATEGORY" val="custom"/>
  <p:tag name="KSO_WM_TEMPLATE_INDEX" val="160436"/>
  <p:tag name="KSO_WM_UNIT_INDEX" val="2"/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UNIT_PRESET_TEXT" val="01"/>
  <p:tag name="KSO_WM_UNIT_NOCLEAR" val="0"/>
  <p:tag name="KSO_WM_UNIT_VALUE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6"/>
  <p:tag name="KSO_WM_UNIT_TYPE" val="i"/>
  <p:tag name="KSO_WM_UNIT_INDEX" val="1"/>
  <p:tag name="KSO_WM_UNIT_ID" val="custom160436_12*i*1"/>
  <p:tag name="KSO_WM_UNIT_LAYERLEVEL" val="1"/>
  <p:tag name="KSO_WM_UNIT_HIGHLIGHT" val="0"/>
  <p:tag name="KSO_WM_UNIT_COMPATIBLE" val="0"/>
  <p:tag name="KSO_WM_UNIT_NOCLEAR" val="0"/>
  <p:tag name="KSO_WM_UNIT_DIAGRAM_ISNUMVISUAL" val="0"/>
  <p:tag name="KSO_WM_UNIT_DIAGRAM_ISREFERUNI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6"/>
  <p:tag name="KSO_WM_UNIT_TYPE" val="a"/>
  <p:tag name="KSO_WM_UNIT_INDEX" val="1"/>
  <p:tag name="KSO_WM_UNIT_ID" val="custom160436_12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_INDEX" val="3"/>
  <p:tag name="KSO_WM_UNIT_PRESET_TEXT_LEN" val="11"/>
  <p:tag name="KSO_WM_UNIT_ISNUMDGMTITLE" val="0"/>
  <p:tag name="KSO_WM_UNIT_NOCLEAR" val="0"/>
  <p:tag name="KSO_WM_UNIT_DIAGRAM_ISNUMVISUAL" val="0"/>
  <p:tag name="KSO_WM_UNIT_DIAGRAM_ISREFERUNIT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6"/>
  <p:tag name="KSO_WM_SLIDE_ID" val="custom160436_12"/>
  <p:tag name="KSO_WM_SLIDE_INDEX" val="12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TAG_VERSION" val="1.0"/>
  <p:tag name="KSO_WM_TEMPLATE_SUBCATEGORY" val="0"/>
  <p:tag name="KSO_WM_TEMPLATE_MASTER_TYPE" val="1"/>
  <p:tag name="KSO_WM_TEMPLATE_COLOR_TYPE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e"/>
  <p:tag name="KSO_WM_UNIT_ID" val="custom160436_12*e*2"/>
  <p:tag name="KSO_WM_TEMPLATE_CATEGORY" val="custom"/>
  <p:tag name="KSO_WM_TEMPLATE_INDEX" val="160436"/>
  <p:tag name="KSO_WM_UNIT_INDEX" val="2"/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UNIT_PRESET_TEXT" val="01"/>
  <p:tag name="KSO_WM_UNIT_NOCLEAR" val="0"/>
  <p:tag name="KSO_WM_UNIT_VALUE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6"/>
  <p:tag name="KSO_WM_UNIT_TYPE" val="i"/>
  <p:tag name="KSO_WM_UNIT_INDEX" val="1"/>
  <p:tag name="KSO_WM_UNIT_ID" val="custom160436_12*i*1"/>
  <p:tag name="KSO_WM_UNIT_LAYERLEVEL" val="1"/>
  <p:tag name="KSO_WM_UNIT_HIGHLIGHT" val="0"/>
  <p:tag name="KSO_WM_UNIT_COMPATIBLE" val="0"/>
  <p:tag name="KSO_WM_UNIT_NOCLEAR" val="0"/>
  <p:tag name="KSO_WM_UNIT_DIAGRAM_ISNUMVISUAL" val="0"/>
  <p:tag name="KSO_WM_UNIT_DIAGRAM_ISREFERUNIT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6"/>
  <p:tag name="KSO_WM_UNIT_TYPE" val="a"/>
  <p:tag name="KSO_WM_UNIT_INDEX" val="1"/>
  <p:tag name="KSO_WM_UNIT_ID" val="custom160436_12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_INDEX" val="3"/>
  <p:tag name="KSO_WM_UNIT_PRESET_TEXT_LEN" val="11"/>
  <p:tag name="KSO_WM_UNIT_ISNUMDGMTITLE" val="0"/>
  <p:tag name="KSO_WM_UNIT_NOCLEAR" val="0"/>
  <p:tag name="KSO_WM_UNIT_DIAGRAM_ISNUMVISUAL" val="0"/>
  <p:tag name="KSO_WM_UNIT_DIAGRAM_ISREFERUNIT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36"/>
  <p:tag name="KSO_WM_SLIDE_ID" val="custom160436_12"/>
  <p:tag name="KSO_WM_SLIDE_INDEX" val="12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TAG_VERSION" val="1.0"/>
  <p:tag name="KSO_WM_TEMPLATE_SUBCATEGORY" val="0"/>
  <p:tag name="KSO_WM_TEMPLATE_MASTER_TYPE" val="1"/>
  <p:tag name="KSO_WM_TEMPLATE_COLOR_TYPE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e"/>
  <p:tag name="KSO_WM_UNIT_ID" val="custom160436_12*e*2"/>
  <p:tag name="KSO_WM_TEMPLATE_CATEGORY" val="custom"/>
  <p:tag name="KSO_WM_TEMPLATE_INDEX" val="160436"/>
  <p:tag name="KSO_WM_UNIT_INDEX" val="2"/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UNIT_PRESET_TEXT" val="01"/>
  <p:tag name="KSO_WM_UNIT_NOCLEAR" val="0"/>
  <p:tag name="KSO_WM_UNIT_VALUE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6"/>
  <p:tag name="KSO_WM_UNIT_TYPE" val="i"/>
  <p:tag name="KSO_WM_UNIT_INDEX" val="1"/>
  <p:tag name="KSO_WM_UNIT_ID" val="custom160436_12*i*1"/>
  <p:tag name="KSO_WM_UNIT_LAYERLEVEL" val="1"/>
  <p:tag name="KSO_WM_UNIT_HIGHLIGHT" val="0"/>
  <p:tag name="KSO_WM_UNIT_COMPATIBLE" val="0"/>
  <p:tag name="KSO_WM_UNIT_NOCLEAR" val="0"/>
  <p:tag name="KSO_WM_UNIT_DIAGRAM_ISNUMVISUAL" val="0"/>
  <p:tag name="KSO_WM_UNIT_DIAGRAM_ISREFERUNIT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6"/>
  <p:tag name="KSO_WM_UNIT_TYPE" val="a"/>
  <p:tag name="KSO_WM_UNIT_INDEX" val="1"/>
  <p:tag name="KSO_WM_UNIT_ID" val="custom160436_12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_INDEX" val="3"/>
  <p:tag name="KSO_WM_UNIT_PRESET_TEXT_LEN" val="11"/>
  <p:tag name="KSO_WM_UNIT_ISNUMDGMTITLE" val="0"/>
  <p:tag name="KSO_WM_UNIT_NOCLEAR" val="0"/>
  <p:tag name="KSO_WM_UNIT_DIAGRAM_ISNUMVISUAL" val="0"/>
  <p:tag name="KSO_WM_UNIT_DIAGRAM_ISREFERUNI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1604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8、12、13、16、20、24、27"/>
  <p:tag name="KSO_WM_TEMPLATE_CATEGORY" val="custom"/>
  <p:tag name="KSO_WM_TEMPLATE_INDEX" val="160436"/>
  <p:tag name="KSO_WM_BEAUTIFY_FLAG" val="#wm#"/>
  <p:tag name="KSO_WM_TAG_VERSION" val="1.0"/>
  <p:tag name="KSO_WM_TEMPLATE_SUBCATEGORY" val="0"/>
  <p:tag name="KSO_WM_TEMPLATE_MASTER_TYPE" val="1"/>
  <p:tag name="KSO_WM_TEMPLATE_COLOR_TYPE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f1rm2m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160436">
      <a:dk1>
        <a:srgbClr val="000000"/>
      </a:dk1>
      <a:lt1>
        <a:srgbClr val="FFFFFF"/>
      </a:lt1>
      <a:dk2>
        <a:srgbClr val="E1EBF5"/>
      </a:dk2>
      <a:lt2>
        <a:srgbClr val="FFFFFF"/>
      </a:lt2>
      <a:accent1>
        <a:srgbClr val="046FB6"/>
      </a:accent1>
      <a:accent2>
        <a:srgbClr val="3586C2"/>
      </a:accent2>
      <a:accent3>
        <a:srgbClr val="4D94BC"/>
      </a:accent3>
      <a:accent4>
        <a:srgbClr val="60A8BF"/>
      </a:accent4>
      <a:accent5>
        <a:srgbClr val="71BCC1"/>
      </a:accent5>
      <a:accent6>
        <a:srgbClr val="80D0C3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1337</Words>
  <Application>Microsoft Office PowerPoint</Application>
  <PresentationFormat>宽屏</PresentationFormat>
  <Paragraphs>187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宋体</vt:lpstr>
      <vt:lpstr>微软雅黑</vt:lpstr>
      <vt:lpstr>微软雅黑 Light</vt:lpstr>
      <vt:lpstr>Arial</vt:lpstr>
      <vt:lpstr>Arial Black</vt:lpstr>
      <vt:lpstr>Calibri</vt:lpstr>
      <vt:lpstr>Impact</vt:lpstr>
      <vt:lpstr>Wingdings 2</vt:lpstr>
      <vt:lpstr>Office 主题​​</vt:lpstr>
      <vt:lpstr>Office 主题</vt:lpstr>
      <vt:lpstr>PowerPoint 演示文稿</vt:lpstr>
      <vt:lpstr>PowerPoint 演示文稿</vt:lpstr>
      <vt:lpstr>PowerPoint 演示文稿</vt:lpstr>
      <vt:lpstr>系统登录</vt:lpstr>
      <vt:lpstr>PowerPoint 演示文稿</vt:lpstr>
      <vt:lpstr>PowerPoint 演示文稿</vt:lpstr>
      <vt:lpstr>项目管理</vt:lpstr>
      <vt:lpstr>PowerPoint 演示文稿</vt:lpstr>
      <vt:lpstr>PowerPoint 演示文稿</vt:lpstr>
      <vt:lpstr>PowerPoint 演示文稿</vt:lpstr>
      <vt:lpstr>PowerPoint 演示文稿</vt:lpstr>
      <vt:lpstr>项目申报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项目查看</vt:lpstr>
      <vt:lpstr>PowerPoint 演示文稿</vt:lpstr>
      <vt:lpstr>PowerPoint 演示文稿</vt:lpstr>
      <vt:lpstr>注意事项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office2016mac10413</dc:creator>
  <cp:lastModifiedBy>个人用户</cp:lastModifiedBy>
  <cp:revision>421</cp:revision>
  <dcterms:created xsi:type="dcterms:W3CDTF">2021-03-10T02:17:00Z</dcterms:created>
  <dcterms:modified xsi:type="dcterms:W3CDTF">2022-03-23T10:15:28Z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KSOTemplateUUID">
    <vt:lpwstr>v1.0_mb_/nevh9RIRukiTETRptp4nw==</vt:lpwstr>
  </property>
  <property fmtid="{D5CDD505-2E9C-101B-9397-08002B2CF9AE}" pid="4" name="ICV">
    <vt:lpwstr>A9D5AFD49974475EB013534E3E4F117C</vt:lpwstr>
  </property>
</Properties>
</file>